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1" r:id="rId2"/>
  </p:sldMasterIdLst>
  <p:notesMasterIdLst>
    <p:notesMasterId r:id="rId33"/>
  </p:notesMasterIdLst>
  <p:handoutMasterIdLst>
    <p:handoutMasterId r:id="rId34"/>
  </p:handoutMasterIdLst>
  <p:sldIdLst>
    <p:sldId id="470" r:id="rId3"/>
    <p:sldId id="565" r:id="rId4"/>
    <p:sldId id="578" r:id="rId5"/>
    <p:sldId id="579" r:id="rId6"/>
    <p:sldId id="582" r:id="rId7"/>
    <p:sldId id="581" r:id="rId8"/>
    <p:sldId id="560" r:id="rId9"/>
    <p:sldId id="566" r:id="rId10"/>
    <p:sldId id="562" r:id="rId11"/>
    <p:sldId id="567" r:id="rId12"/>
    <p:sldId id="563" r:id="rId13"/>
    <p:sldId id="564" r:id="rId14"/>
    <p:sldId id="573" r:id="rId15"/>
    <p:sldId id="570" r:id="rId16"/>
    <p:sldId id="550" r:id="rId17"/>
    <p:sldId id="571" r:id="rId18"/>
    <p:sldId id="568" r:id="rId19"/>
    <p:sldId id="551" r:id="rId20"/>
    <p:sldId id="572" r:id="rId21"/>
    <p:sldId id="595" r:id="rId22"/>
    <p:sldId id="906" r:id="rId23"/>
    <p:sldId id="907" r:id="rId24"/>
    <p:sldId id="282" r:id="rId25"/>
    <p:sldId id="284" r:id="rId26"/>
    <p:sldId id="908" r:id="rId27"/>
    <p:sldId id="574" r:id="rId28"/>
    <p:sldId id="575" r:id="rId29"/>
    <p:sldId id="576" r:id="rId30"/>
    <p:sldId id="577" r:id="rId31"/>
    <p:sldId id="265" r:id="rId32"/>
  </p:sldIdLst>
  <p:sldSz cx="14630400" cy="82296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E"/>
    <a:srgbClr val="00539B"/>
    <a:srgbClr val="007CE2"/>
    <a:srgbClr val="0068BD"/>
    <a:srgbClr val="004883"/>
    <a:srgbClr val="004075"/>
    <a:srgbClr val="003057"/>
    <a:srgbClr val="2F5597"/>
    <a:srgbClr val="006ACE"/>
    <a:srgbClr val="0F6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62"/>
    <p:restoredTop sz="94664"/>
  </p:normalViewPr>
  <p:slideViewPr>
    <p:cSldViewPr snapToGrid="0" snapToObjects="1">
      <p:cViewPr varScale="1">
        <p:scale>
          <a:sx n="93" d="100"/>
          <a:sy n="93" d="100"/>
        </p:scale>
        <p:origin x="504" y="208"/>
      </p:cViewPr>
      <p:guideLst>
        <p:guide orient="horz" pos="2592"/>
        <p:guide pos="4608"/>
      </p:guideLst>
    </p:cSldViewPr>
  </p:slideViewPr>
  <p:outlineViewPr>
    <p:cViewPr>
      <p:scale>
        <a:sx n="33" d="100"/>
        <a:sy n="33" d="100"/>
      </p:scale>
      <p:origin x="0" y="-242360"/>
    </p:cViewPr>
  </p:outlineViewPr>
  <p:notesTextViewPr>
    <p:cViewPr>
      <p:scale>
        <a:sx n="40" d="100"/>
        <a:sy n="40" d="100"/>
      </p:scale>
      <p:origin x="0" y="0"/>
    </p:cViewPr>
  </p:notesTextViewPr>
  <p:sorterViewPr>
    <p:cViewPr>
      <p:scale>
        <a:sx n="1" d="1"/>
        <a:sy n="1" d="1"/>
      </p:scale>
      <p:origin x="0" y="0"/>
    </p:cViewPr>
  </p:sorter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4FBBA-3C48-024B-9912-00F47B9E7140}"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B6E18854-AF75-1440-88A5-9ECC2D1C98B3}">
      <dgm:prSet phldrT="[Text]"/>
      <dgm:spPr>
        <a:solidFill>
          <a:srgbClr val="0D7DC3"/>
        </a:solidFill>
      </dgm:spPr>
      <dgm:t>
        <a:bodyPr/>
        <a:lstStyle/>
        <a:p>
          <a:r>
            <a:rPr lang="en-US" dirty="0">
              <a:latin typeface="Gotham Medium" pitchFamily="2" charset="0"/>
              <a:cs typeface="Gotham Medium" pitchFamily="2" charset="0"/>
            </a:rPr>
            <a:t>DISTRICT</a:t>
          </a:r>
        </a:p>
      </dgm:t>
    </dgm:pt>
    <dgm:pt modelId="{DF16BB60-5E34-7346-87B6-71522730A161}" type="parTrans" cxnId="{469644BB-403E-954D-B2B5-D067C3736E5C}">
      <dgm:prSet/>
      <dgm:spPr/>
      <dgm:t>
        <a:bodyPr/>
        <a:lstStyle/>
        <a:p>
          <a:endParaRPr lang="en-US"/>
        </a:p>
      </dgm:t>
    </dgm:pt>
    <dgm:pt modelId="{F89B44B4-69E8-584A-A565-F8C673A52A32}" type="sibTrans" cxnId="{469644BB-403E-954D-B2B5-D067C3736E5C}">
      <dgm:prSet/>
      <dgm:spPr>
        <a:solidFill>
          <a:srgbClr val="53C0F3"/>
        </a:solidFill>
      </dgm:spPr>
      <dgm:t>
        <a:bodyPr/>
        <a:lstStyle/>
        <a:p>
          <a:endParaRPr lang="en-US" dirty="0"/>
        </a:p>
      </dgm:t>
    </dgm:pt>
    <dgm:pt modelId="{568B1B5C-D058-2F4B-A2A5-3F9C5FD4710B}">
      <dgm:prSet phldrT="[Text]"/>
      <dgm:spPr>
        <a:solidFill>
          <a:srgbClr val="0D7DC3"/>
        </a:solidFill>
      </dgm:spPr>
      <dgm:t>
        <a:bodyPr/>
        <a:lstStyle/>
        <a:p>
          <a:r>
            <a:rPr lang="en-US" dirty="0">
              <a:latin typeface="Gotham Medium" pitchFamily="2" charset="0"/>
              <a:cs typeface="Gotham Medium" pitchFamily="2" charset="0"/>
            </a:rPr>
            <a:t>ASSOCIATION</a:t>
          </a:r>
        </a:p>
      </dgm:t>
    </dgm:pt>
    <dgm:pt modelId="{BDAA6A78-E72D-5246-8B51-C07692C0C369}" type="parTrans" cxnId="{9CE26498-066C-B84E-9CE4-AFFFE97C7003}">
      <dgm:prSet/>
      <dgm:spPr/>
      <dgm:t>
        <a:bodyPr/>
        <a:lstStyle/>
        <a:p>
          <a:endParaRPr lang="en-US"/>
        </a:p>
      </dgm:t>
    </dgm:pt>
    <dgm:pt modelId="{89219793-62A4-264C-B76B-7154710A46CE}" type="sibTrans" cxnId="{9CE26498-066C-B84E-9CE4-AFFFE97C7003}">
      <dgm:prSet/>
      <dgm:spPr>
        <a:solidFill>
          <a:srgbClr val="53C0F3"/>
        </a:solidFill>
      </dgm:spPr>
      <dgm:t>
        <a:bodyPr/>
        <a:lstStyle/>
        <a:p>
          <a:endParaRPr lang="en-US" dirty="0"/>
        </a:p>
      </dgm:t>
    </dgm:pt>
    <dgm:pt modelId="{D37EF7DD-C964-6B45-81A2-5D3A4E34FF42}">
      <dgm:prSet phldrT="[Text]"/>
      <dgm:spPr>
        <a:ln>
          <a:solidFill>
            <a:srgbClr val="0D7DC3"/>
          </a:solidFill>
        </a:ln>
      </dgm:spPr>
      <dgm:t>
        <a:bodyPr/>
        <a:lstStyle/>
        <a:p>
          <a:r>
            <a:rPr lang="en-US" dirty="0">
              <a:latin typeface="Gotham Medium" pitchFamily="2" charset="0"/>
              <a:cs typeface="Gotham Medium" pitchFamily="2" charset="0"/>
            </a:rPr>
            <a:t>more challenging, management situation</a:t>
          </a:r>
        </a:p>
      </dgm:t>
    </dgm:pt>
    <dgm:pt modelId="{2DB384BA-ED9A-E642-A73E-2F7537E20CF2}" type="parTrans" cxnId="{6B746728-0388-4948-A4E0-199BB3500ABC}">
      <dgm:prSet/>
      <dgm:spPr/>
      <dgm:t>
        <a:bodyPr/>
        <a:lstStyle/>
        <a:p>
          <a:endParaRPr lang="en-US"/>
        </a:p>
      </dgm:t>
    </dgm:pt>
    <dgm:pt modelId="{1AB6A055-F730-7045-BAEB-726A1EA5B8E5}" type="sibTrans" cxnId="{6B746728-0388-4948-A4E0-199BB3500ABC}">
      <dgm:prSet/>
      <dgm:spPr/>
      <dgm:t>
        <a:bodyPr/>
        <a:lstStyle/>
        <a:p>
          <a:endParaRPr lang="en-US"/>
        </a:p>
      </dgm:t>
    </dgm:pt>
    <dgm:pt modelId="{96FCDB02-F495-F74E-99B6-46729344BAB3}">
      <dgm:prSet phldrT="[Text]"/>
      <dgm:spPr>
        <a:solidFill>
          <a:srgbClr val="0D7DC3"/>
        </a:solidFill>
      </dgm:spPr>
      <dgm:t>
        <a:bodyPr/>
        <a:lstStyle/>
        <a:p>
          <a:r>
            <a:rPr lang="en-US" dirty="0">
              <a:latin typeface="Gotham Medium" pitchFamily="2" charset="0"/>
              <a:cs typeface="Gotham Medium" pitchFamily="2" charset="0"/>
            </a:rPr>
            <a:t>ICDC</a:t>
          </a:r>
        </a:p>
      </dgm:t>
    </dgm:pt>
    <dgm:pt modelId="{259A9D9B-E1D4-3440-BBF1-A816413FB0FA}" type="parTrans" cxnId="{3CF67FD9-9B51-D545-B41B-55B9BB0AC630}">
      <dgm:prSet/>
      <dgm:spPr/>
      <dgm:t>
        <a:bodyPr/>
        <a:lstStyle/>
        <a:p>
          <a:endParaRPr lang="en-US"/>
        </a:p>
      </dgm:t>
    </dgm:pt>
    <dgm:pt modelId="{4A12D5FB-DDA6-AD4B-8BD1-A30CECC29B35}" type="sibTrans" cxnId="{3CF67FD9-9B51-D545-B41B-55B9BB0AC630}">
      <dgm:prSet/>
      <dgm:spPr/>
      <dgm:t>
        <a:bodyPr/>
        <a:lstStyle/>
        <a:p>
          <a:endParaRPr lang="en-US"/>
        </a:p>
      </dgm:t>
    </dgm:pt>
    <dgm:pt modelId="{44130891-72F4-3C46-84B7-CFEBAD89E63E}">
      <dgm:prSet phldrT="[Text]"/>
      <dgm:spPr>
        <a:ln>
          <a:solidFill>
            <a:srgbClr val="0D7DC3"/>
          </a:solidFill>
        </a:ln>
      </dgm:spPr>
      <dgm:t>
        <a:bodyPr/>
        <a:lstStyle/>
        <a:p>
          <a:r>
            <a:rPr lang="en-US" dirty="0">
              <a:latin typeface="Gotham Medium" pitchFamily="2" charset="0"/>
              <a:cs typeface="Gotham Medium" pitchFamily="2" charset="0"/>
            </a:rPr>
            <a:t>upper-level management situation</a:t>
          </a:r>
        </a:p>
      </dgm:t>
    </dgm:pt>
    <dgm:pt modelId="{D7EE8CA9-8F74-4E45-A2E8-90D8D24DE3B6}" type="parTrans" cxnId="{4DDA548D-BCE0-B542-87D1-2654E1D2466D}">
      <dgm:prSet/>
      <dgm:spPr/>
      <dgm:t>
        <a:bodyPr/>
        <a:lstStyle/>
        <a:p>
          <a:endParaRPr lang="en-US"/>
        </a:p>
      </dgm:t>
    </dgm:pt>
    <dgm:pt modelId="{17DA1202-4422-0B40-9ECB-E38653775D15}" type="sibTrans" cxnId="{4DDA548D-BCE0-B542-87D1-2654E1D2466D}">
      <dgm:prSet/>
      <dgm:spPr/>
      <dgm:t>
        <a:bodyPr/>
        <a:lstStyle/>
        <a:p>
          <a:endParaRPr lang="en-US"/>
        </a:p>
      </dgm:t>
    </dgm:pt>
    <dgm:pt modelId="{45088F45-A260-AB45-9301-BD4A76AB75DB}">
      <dgm:prSet phldrT="[Text]"/>
      <dgm:spPr>
        <a:ln>
          <a:solidFill>
            <a:srgbClr val="0D7DC3"/>
          </a:solidFill>
        </a:ln>
      </dgm:spPr>
      <dgm:t>
        <a:bodyPr/>
        <a:lstStyle/>
        <a:p>
          <a:r>
            <a:rPr lang="en-US" dirty="0">
              <a:latin typeface="Gotham Medium" pitchFamily="2" charset="0"/>
              <a:cs typeface="Gotham Medium" pitchFamily="2" charset="0"/>
            </a:rPr>
            <a:t>customer service dilemma, everyday situation</a:t>
          </a:r>
        </a:p>
      </dgm:t>
    </dgm:pt>
    <dgm:pt modelId="{D89F57B9-A41A-B141-B231-A9FC63EC4170}" type="sibTrans" cxnId="{A163B77B-48B2-4C46-96B5-7605918F5C89}">
      <dgm:prSet/>
      <dgm:spPr/>
      <dgm:t>
        <a:bodyPr/>
        <a:lstStyle/>
        <a:p>
          <a:endParaRPr lang="en-US"/>
        </a:p>
      </dgm:t>
    </dgm:pt>
    <dgm:pt modelId="{C94717A2-7AA4-4B42-8649-9B0E9CBB5491}" type="parTrans" cxnId="{A163B77B-48B2-4C46-96B5-7605918F5C89}">
      <dgm:prSet/>
      <dgm:spPr/>
      <dgm:t>
        <a:bodyPr/>
        <a:lstStyle/>
        <a:p>
          <a:endParaRPr lang="en-US"/>
        </a:p>
      </dgm:t>
    </dgm:pt>
    <dgm:pt modelId="{80577263-EC87-3B4B-8CA0-B7800632935A}" type="pres">
      <dgm:prSet presAssocID="{53E4FBBA-3C48-024B-9912-00F47B9E7140}" presName="linearFlow" presStyleCnt="0">
        <dgm:presLayoutVars>
          <dgm:dir/>
          <dgm:animLvl val="lvl"/>
          <dgm:resizeHandles val="exact"/>
        </dgm:presLayoutVars>
      </dgm:prSet>
      <dgm:spPr/>
    </dgm:pt>
    <dgm:pt modelId="{B15CF87B-C4F3-6741-BA11-27B5E4B1F96A}" type="pres">
      <dgm:prSet presAssocID="{B6E18854-AF75-1440-88A5-9ECC2D1C98B3}" presName="composite" presStyleCnt="0"/>
      <dgm:spPr/>
    </dgm:pt>
    <dgm:pt modelId="{40F29A86-0838-154F-AB20-C806D03C7C08}" type="pres">
      <dgm:prSet presAssocID="{B6E18854-AF75-1440-88A5-9ECC2D1C98B3}" presName="parTx" presStyleLbl="node1" presStyleIdx="0" presStyleCnt="3">
        <dgm:presLayoutVars>
          <dgm:chMax val="0"/>
          <dgm:chPref val="0"/>
          <dgm:bulletEnabled val="1"/>
        </dgm:presLayoutVars>
      </dgm:prSet>
      <dgm:spPr/>
    </dgm:pt>
    <dgm:pt modelId="{E2C824A9-32A7-3543-BE9B-350433F24E19}" type="pres">
      <dgm:prSet presAssocID="{B6E18854-AF75-1440-88A5-9ECC2D1C98B3}" presName="parSh" presStyleLbl="node1" presStyleIdx="0" presStyleCnt="3"/>
      <dgm:spPr/>
    </dgm:pt>
    <dgm:pt modelId="{D259A511-3804-894E-B15E-34BEE2EBADC4}" type="pres">
      <dgm:prSet presAssocID="{B6E18854-AF75-1440-88A5-9ECC2D1C98B3}" presName="desTx" presStyleLbl="fgAcc1" presStyleIdx="0" presStyleCnt="3" custLinFactNeighborX="-9514">
        <dgm:presLayoutVars>
          <dgm:bulletEnabled val="1"/>
        </dgm:presLayoutVars>
      </dgm:prSet>
      <dgm:spPr/>
    </dgm:pt>
    <dgm:pt modelId="{DF76AE24-F148-FB43-BCAE-9726012AAF53}" type="pres">
      <dgm:prSet presAssocID="{F89B44B4-69E8-584A-A565-F8C673A52A32}" presName="sibTrans" presStyleLbl="sibTrans2D1" presStyleIdx="0" presStyleCnt="2"/>
      <dgm:spPr/>
    </dgm:pt>
    <dgm:pt modelId="{316F306D-F319-A941-BEAB-0776A560F8B8}" type="pres">
      <dgm:prSet presAssocID="{F89B44B4-69E8-584A-A565-F8C673A52A32}" presName="connTx" presStyleLbl="sibTrans2D1" presStyleIdx="0" presStyleCnt="2"/>
      <dgm:spPr/>
    </dgm:pt>
    <dgm:pt modelId="{FE40E4BE-8384-9846-A64E-1E70AC44BB89}" type="pres">
      <dgm:prSet presAssocID="{568B1B5C-D058-2F4B-A2A5-3F9C5FD4710B}" presName="composite" presStyleCnt="0"/>
      <dgm:spPr/>
    </dgm:pt>
    <dgm:pt modelId="{1226AAC3-FE2E-B842-A993-9335F0C39E0F}" type="pres">
      <dgm:prSet presAssocID="{568B1B5C-D058-2F4B-A2A5-3F9C5FD4710B}" presName="parTx" presStyleLbl="node1" presStyleIdx="0" presStyleCnt="3">
        <dgm:presLayoutVars>
          <dgm:chMax val="0"/>
          <dgm:chPref val="0"/>
          <dgm:bulletEnabled val="1"/>
        </dgm:presLayoutVars>
      </dgm:prSet>
      <dgm:spPr/>
    </dgm:pt>
    <dgm:pt modelId="{3683B01D-C8F1-7140-87DD-151294DD6AE9}" type="pres">
      <dgm:prSet presAssocID="{568B1B5C-D058-2F4B-A2A5-3F9C5FD4710B}" presName="parSh" presStyleLbl="node1" presStyleIdx="1" presStyleCnt="3"/>
      <dgm:spPr/>
    </dgm:pt>
    <dgm:pt modelId="{AA1CE52E-36F0-E145-B6CB-8779C84DCBE8}" type="pres">
      <dgm:prSet presAssocID="{568B1B5C-D058-2F4B-A2A5-3F9C5FD4710B}" presName="desTx" presStyleLbl="fgAcc1" presStyleIdx="1" presStyleCnt="3" custLinFactNeighborX="-9514">
        <dgm:presLayoutVars>
          <dgm:bulletEnabled val="1"/>
        </dgm:presLayoutVars>
      </dgm:prSet>
      <dgm:spPr/>
    </dgm:pt>
    <dgm:pt modelId="{8502DF1A-3E25-6E4E-9256-0CA92AA84B1B}" type="pres">
      <dgm:prSet presAssocID="{89219793-62A4-264C-B76B-7154710A46CE}" presName="sibTrans" presStyleLbl="sibTrans2D1" presStyleIdx="1" presStyleCnt="2"/>
      <dgm:spPr/>
    </dgm:pt>
    <dgm:pt modelId="{4F187E6C-1340-4A47-9E18-F7B04B4CB547}" type="pres">
      <dgm:prSet presAssocID="{89219793-62A4-264C-B76B-7154710A46CE}" presName="connTx" presStyleLbl="sibTrans2D1" presStyleIdx="1" presStyleCnt="2"/>
      <dgm:spPr/>
    </dgm:pt>
    <dgm:pt modelId="{ACFFA179-6486-9143-AF3A-2D65C215FA35}" type="pres">
      <dgm:prSet presAssocID="{96FCDB02-F495-F74E-99B6-46729344BAB3}" presName="composite" presStyleCnt="0"/>
      <dgm:spPr/>
    </dgm:pt>
    <dgm:pt modelId="{E71F5B19-76FD-5944-AA24-86CF14EDB47D}" type="pres">
      <dgm:prSet presAssocID="{96FCDB02-F495-F74E-99B6-46729344BAB3}" presName="parTx" presStyleLbl="node1" presStyleIdx="1" presStyleCnt="3">
        <dgm:presLayoutVars>
          <dgm:chMax val="0"/>
          <dgm:chPref val="0"/>
          <dgm:bulletEnabled val="1"/>
        </dgm:presLayoutVars>
      </dgm:prSet>
      <dgm:spPr/>
    </dgm:pt>
    <dgm:pt modelId="{91F17ACA-0F9E-1248-B4E7-AAFBDF656049}" type="pres">
      <dgm:prSet presAssocID="{96FCDB02-F495-F74E-99B6-46729344BAB3}" presName="parSh" presStyleLbl="node1" presStyleIdx="2" presStyleCnt="3"/>
      <dgm:spPr/>
    </dgm:pt>
    <dgm:pt modelId="{8BCF9D17-0E1F-A44C-8615-5B085D77A777}" type="pres">
      <dgm:prSet presAssocID="{96FCDB02-F495-F74E-99B6-46729344BAB3}" presName="desTx" presStyleLbl="fgAcc1" presStyleIdx="2" presStyleCnt="3" custLinFactNeighborX="-9968">
        <dgm:presLayoutVars>
          <dgm:bulletEnabled val="1"/>
        </dgm:presLayoutVars>
      </dgm:prSet>
      <dgm:spPr/>
    </dgm:pt>
  </dgm:ptLst>
  <dgm:cxnLst>
    <dgm:cxn modelId="{43BB1309-34FB-464C-8DE5-EC6B59439FBF}" type="presOf" srcId="{F89B44B4-69E8-584A-A565-F8C673A52A32}" destId="{DF76AE24-F148-FB43-BCAE-9726012AAF53}" srcOrd="0" destOrd="0" presId="urn:microsoft.com/office/officeart/2005/8/layout/process3"/>
    <dgm:cxn modelId="{2DE1271C-C9F5-8841-856E-16F2A87CFC04}" type="presOf" srcId="{44130891-72F4-3C46-84B7-CFEBAD89E63E}" destId="{8BCF9D17-0E1F-A44C-8615-5B085D77A777}" srcOrd="0" destOrd="0" presId="urn:microsoft.com/office/officeart/2005/8/layout/process3"/>
    <dgm:cxn modelId="{3CAB0D21-C9F3-B346-AEBB-3A4730885DA2}" type="presOf" srcId="{568B1B5C-D058-2F4B-A2A5-3F9C5FD4710B}" destId="{1226AAC3-FE2E-B842-A993-9335F0C39E0F}" srcOrd="0" destOrd="0" presId="urn:microsoft.com/office/officeart/2005/8/layout/process3"/>
    <dgm:cxn modelId="{6B746728-0388-4948-A4E0-199BB3500ABC}" srcId="{568B1B5C-D058-2F4B-A2A5-3F9C5FD4710B}" destId="{D37EF7DD-C964-6B45-81A2-5D3A4E34FF42}" srcOrd="0" destOrd="0" parTransId="{2DB384BA-ED9A-E642-A73E-2F7537E20CF2}" sibTransId="{1AB6A055-F730-7045-BAEB-726A1EA5B8E5}"/>
    <dgm:cxn modelId="{E6519A31-E0C0-F94B-B69E-EAC81A842F2C}" type="presOf" srcId="{89219793-62A4-264C-B76B-7154710A46CE}" destId="{4F187E6C-1340-4A47-9E18-F7B04B4CB547}" srcOrd="1" destOrd="0" presId="urn:microsoft.com/office/officeart/2005/8/layout/process3"/>
    <dgm:cxn modelId="{D0DD8053-2E4E-E04C-834D-DC8EFB5E85D3}" type="presOf" srcId="{F89B44B4-69E8-584A-A565-F8C673A52A32}" destId="{316F306D-F319-A941-BEAB-0776A560F8B8}" srcOrd="1" destOrd="0" presId="urn:microsoft.com/office/officeart/2005/8/layout/process3"/>
    <dgm:cxn modelId="{1DEBC169-8512-004A-8636-01868823651C}" type="presOf" srcId="{568B1B5C-D058-2F4B-A2A5-3F9C5FD4710B}" destId="{3683B01D-C8F1-7140-87DD-151294DD6AE9}" srcOrd="1" destOrd="0" presId="urn:microsoft.com/office/officeart/2005/8/layout/process3"/>
    <dgm:cxn modelId="{A163B77B-48B2-4C46-96B5-7605918F5C89}" srcId="{B6E18854-AF75-1440-88A5-9ECC2D1C98B3}" destId="{45088F45-A260-AB45-9301-BD4A76AB75DB}" srcOrd="0" destOrd="0" parTransId="{C94717A2-7AA4-4B42-8649-9B0E9CBB5491}" sibTransId="{D89F57B9-A41A-B141-B231-A9FC63EC4170}"/>
    <dgm:cxn modelId="{4DDA548D-BCE0-B542-87D1-2654E1D2466D}" srcId="{96FCDB02-F495-F74E-99B6-46729344BAB3}" destId="{44130891-72F4-3C46-84B7-CFEBAD89E63E}" srcOrd="0" destOrd="0" parTransId="{D7EE8CA9-8F74-4E45-A2E8-90D8D24DE3B6}" sibTransId="{17DA1202-4422-0B40-9ECB-E38653775D15}"/>
    <dgm:cxn modelId="{9CE26498-066C-B84E-9CE4-AFFFE97C7003}" srcId="{53E4FBBA-3C48-024B-9912-00F47B9E7140}" destId="{568B1B5C-D058-2F4B-A2A5-3F9C5FD4710B}" srcOrd="1" destOrd="0" parTransId="{BDAA6A78-E72D-5246-8B51-C07692C0C369}" sibTransId="{89219793-62A4-264C-B76B-7154710A46CE}"/>
    <dgm:cxn modelId="{E4DDB19E-9F05-CA43-B9A7-A3AB4BB572C8}" type="presOf" srcId="{B6E18854-AF75-1440-88A5-9ECC2D1C98B3}" destId="{40F29A86-0838-154F-AB20-C806D03C7C08}" srcOrd="0" destOrd="0" presId="urn:microsoft.com/office/officeart/2005/8/layout/process3"/>
    <dgm:cxn modelId="{CF9524A5-C586-F840-94D7-1E11003889C0}" type="presOf" srcId="{96FCDB02-F495-F74E-99B6-46729344BAB3}" destId="{E71F5B19-76FD-5944-AA24-86CF14EDB47D}" srcOrd="0" destOrd="0" presId="urn:microsoft.com/office/officeart/2005/8/layout/process3"/>
    <dgm:cxn modelId="{7B4F16B0-1A41-2341-9663-24A109735746}" type="presOf" srcId="{45088F45-A260-AB45-9301-BD4A76AB75DB}" destId="{D259A511-3804-894E-B15E-34BEE2EBADC4}" srcOrd="0" destOrd="0" presId="urn:microsoft.com/office/officeart/2005/8/layout/process3"/>
    <dgm:cxn modelId="{469644BB-403E-954D-B2B5-D067C3736E5C}" srcId="{53E4FBBA-3C48-024B-9912-00F47B9E7140}" destId="{B6E18854-AF75-1440-88A5-9ECC2D1C98B3}" srcOrd="0" destOrd="0" parTransId="{DF16BB60-5E34-7346-87B6-71522730A161}" sibTransId="{F89B44B4-69E8-584A-A565-F8C673A52A32}"/>
    <dgm:cxn modelId="{3299D4C9-8F86-264A-A2C7-F684A7B0C704}" type="presOf" srcId="{B6E18854-AF75-1440-88A5-9ECC2D1C98B3}" destId="{E2C824A9-32A7-3543-BE9B-350433F24E19}" srcOrd="1" destOrd="0" presId="urn:microsoft.com/office/officeart/2005/8/layout/process3"/>
    <dgm:cxn modelId="{5F7B64CC-C823-9D4C-B9AF-1760560D7982}" type="presOf" srcId="{53E4FBBA-3C48-024B-9912-00F47B9E7140}" destId="{80577263-EC87-3B4B-8CA0-B7800632935A}" srcOrd="0" destOrd="0" presId="urn:microsoft.com/office/officeart/2005/8/layout/process3"/>
    <dgm:cxn modelId="{B2F8ABCE-42D7-0F49-9FAB-E3E696D7BFE1}" type="presOf" srcId="{89219793-62A4-264C-B76B-7154710A46CE}" destId="{8502DF1A-3E25-6E4E-9256-0CA92AA84B1B}" srcOrd="0" destOrd="0" presId="urn:microsoft.com/office/officeart/2005/8/layout/process3"/>
    <dgm:cxn modelId="{3CF67FD9-9B51-D545-B41B-55B9BB0AC630}" srcId="{53E4FBBA-3C48-024B-9912-00F47B9E7140}" destId="{96FCDB02-F495-F74E-99B6-46729344BAB3}" srcOrd="2" destOrd="0" parTransId="{259A9D9B-E1D4-3440-BBF1-A816413FB0FA}" sibTransId="{4A12D5FB-DDA6-AD4B-8BD1-A30CECC29B35}"/>
    <dgm:cxn modelId="{D7F650DF-5D1F-5E43-A5F7-FC768A42239A}" type="presOf" srcId="{96FCDB02-F495-F74E-99B6-46729344BAB3}" destId="{91F17ACA-0F9E-1248-B4E7-AAFBDF656049}" srcOrd="1" destOrd="0" presId="urn:microsoft.com/office/officeart/2005/8/layout/process3"/>
    <dgm:cxn modelId="{DC97F4F8-5EEC-4D42-8A40-BB2B32659C2F}" type="presOf" srcId="{D37EF7DD-C964-6B45-81A2-5D3A4E34FF42}" destId="{AA1CE52E-36F0-E145-B6CB-8779C84DCBE8}" srcOrd="0" destOrd="0" presId="urn:microsoft.com/office/officeart/2005/8/layout/process3"/>
    <dgm:cxn modelId="{67C769F0-2860-6743-99D7-93C21FA1A24A}" type="presParOf" srcId="{80577263-EC87-3B4B-8CA0-B7800632935A}" destId="{B15CF87B-C4F3-6741-BA11-27B5E4B1F96A}" srcOrd="0" destOrd="0" presId="urn:microsoft.com/office/officeart/2005/8/layout/process3"/>
    <dgm:cxn modelId="{3F7D2148-CB46-FF49-AB23-AE6A95E09197}" type="presParOf" srcId="{B15CF87B-C4F3-6741-BA11-27B5E4B1F96A}" destId="{40F29A86-0838-154F-AB20-C806D03C7C08}" srcOrd="0" destOrd="0" presId="urn:microsoft.com/office/officeart/2005/8/layout/process3"/>
    <dgm:cxn modelId="{06F3C07B-35E3-6F4A-B455-26A39ABFA33B}" type="presParOf" srcId="{B15CF87B-C4F3-6741-BA11-27B5E4B1F96A}" destId="{E2C824A9-32A7-3543-BE9B-350433F24E19}" srcOrd="1" destOrd="0" presId="urn:microsoft.com/office/officeart/2005/8/layout/process3"/>
    <dgm:cxn modelId="{697AD8EF-636A-394D-8FEE-4F8171EDB8A1}" type="presParOf" srcId="{B15CF87B-C4F3-6741-BA11-27B5E4B1F96A}" destId="{D259A511-3804-894E-B15E-34BEE2EBADC4}" srcOrd="2" destOrd="0" presId="urn:microsoft.com/office/officeart/2005/8/layout/process3"/>
    <dgm:cxn modelId="{D0CC49A4-C057-F743-9E1C-53C1BEAB872D}" type="presParOf" srcId="{80577263-EC87-3B4B-8CA0-B7800632935A}" destId="{DF76AE24-F148-FB43-BCAE-9726012AAF53}" srcOrd="1" destOrd="0" presId="urn:microsoft.com/office/officeart/2005/8/layout/process3"/>
    <dgm:cxn modelId="{768D8452-6CA7-674A-941E-73EF33F3E4F5}" type="presParOf" srcId="{DF76AE24-F148-FB43-BCAE-9726012AAF53}" destId="{316F306D-F319-A941-BEAB-0776A560F8B8}" srcOrd="0" destOrd="0" presId="urn:microsoft.com/office/officeart/2005/8/layout/process3"/>
    <dgm:cxn modelId="{F668305D-D46B-994F-8A21-11434D07BCF7}" type="presParOf" srcId="{80577263-EC87-3B4B-8CA0-B7800632935A}" destId="{FE40E4BE-8384-9846-A64E-1E70AC44BB89}" srcOrd="2" destOrd="0" presId="urn:microsoft.com/office/officeart/2005/8/layout/process3"/>
    <dgm:cxn modelId="{42288411-9391-A647-9D8D-59E096C17333}" type="presParOf" srcId="{FE40E4BE-8384-9846-A64E-1E70AC44BB89}" destId="{1226AAC3-FE2E-B842-A993-9335F0C39E0F}" srcOrd="0" destOrd="0" presId="urn:microsoft.com/office/officeart/2005/8/layout/process3"/>
    <dgm:cxn modelId="{4F2191EB-964D-F947-B985-DAFCE85D6532}" type="presParOf" srcId="{FE40E4BE-8384-9846-A64E-1E70AC44BB89}" destId="{3683B01D-C8F1-7140-87DD-151294DD6AE9}" srcOrd="1" destOrd="0" presId="urn:microsoft.com/office/officeart/2005/8/layout/process3"/>
    <dgm:cxn modelId="{D86DECB0-2EE8-8E4D-A9D9-1878825EB84F}" type="presParOf" srcId="{FE40E4BE-8384-9846-A64E-1E70AC44BB89}" destId="{AA1CE52E-36F0-E145-B6CB-8779C84DCBE8}" srcOrd="2" destOrd="0" presId="urn:microsoft.com/office/officeart/2005/8/layout/process3"/>
    <dgm:cxn modelId="{2111301C-67F1-BD41-BDA9-3AD55BCC93FC}" type="presParOf" srcId="{80577263-EC87-3B4B-8CA0-B7800632935A}" destId="{8502DF1A-3E25-6E4E-9256-0CA92AA84B1B}" srcOrd="3" destOrd="0" presId="urn:microsoft.com/office/officeart/2005/8/layout/process3"/>
    <dgm:cxn modelId="{78BF5D96-BAC3-4F44-8D51-9E7B17CAE20B}" type="presParOf" srcId="{8502DF1A-3E25-6E4E-9256-0CA92AA84B1B}" destId="{4F187E6C-1340-4A47-9E18-F7B04B4CB547}" srcOrd="0" destOrd="0" presId="urn:microsoft.com/office/officeart/2005/8/layout/process3"/>
    <dgm:cxn modelId="{05C18A38-0981-2642-A957-0F1BB3BAF79C}" type="presParOf" srcId="{80577263-EC87-3B4B-8CA0-B7800632935A}" destId="{ACFFA179-6486-9143-AF3A-2D65C215FA35}" srcOrd="4" destOrd="0" presId="urn:microsoft.com/office/officeart/2005/8/layout/process3"/>
    <dgm:cxn modelId="{10A07B6B-364E-894D-8172-7EDF101218E3}" type="presParOf" srcId="{ACFFA179-6486-9143-AF3A-2D65C215FA35}" destId="{E71F5B19-76FD-5944-AA24-86CF14EDB47D}" srcOrd="0" destOrd="0" presId="urn:microsoft.com/office/officeart/2005/8/layout/process3"/>
    <dgm:cxn modelId="{3CA6F343-9B36-E54C-AA92-0EA1BB61A57C}" type="presParOf" srcId="{ACFFA179-6486-9143-AF3A-2D65C215FA35}" destId="{91F17ACA-0F9E-1248-B4E7-AAFBDF656049}" srcOrd="1" destOrd="0" presId="urn:microsoft.com/office/officeart/2005/8/layout/process3"/>
    <dgm:cxn modelId="{9DCB504B-AEE8-0C48-8180-C8E239C5958B}" type="presParOf" srcId="{ACFFA179-6486-9143-AF3A-2D65C215FA35}" destId="{8BCF9D17-0E1F-A44C-8615-5B085D77A77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824A9-32A7-3543-BE9B-350433F24E19}">
      <dsp:nvSpPr>
        <dsp:cNvPr id="0" name=""/>
        <dsp:cNvSpPr/>
      </dsp:nvSpPr>
      <dsp:spPr>
        <a:xfrm>
          <a:off x="5543" y="1517934"/>
          <a:ext cx="2520759" cy="950400"/>
        </a:xfrm>
        <a:prstGeom prst="roundRect">
          <a:avLst>
            <a:gd name="adj" fmla="val 10000"/>
          </a:avLst>
        </a:prstGeom>
        <a:solidFill>
          <a:srgbClr val="0D7DC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Gotham Medium" pitchFamily="2" charset="0"/>
              <a:cs typeface="Gotham Medium" pitchFamily="2" charset="0"/>
            </a:rPr>
            <a:t>DISTRICT</a:t>
          </a:r>
        </a:p>
      </dsp:txBody>
      <dsp:txXfrm>
        <a:off x="5543" y="1517934"/>
        <a:ext cx="2520759" cy="633600"/>
      </dsp:txXfrm>
    </dsp:sp>
    <dsp:sp modelId="{D259A511-3804-894E-B15E-34BEE2EBADC4}">
      <dsp:nvSpPr>
        <dsp:cNvPr id="0" name=""/>
        <dsp:cNvSpPr/>
      </dsp:nvSpPr>
      <dsp:spPr>
        <a:xfrm>
          <a:off x="282019" y="2151534"/>
          <a:ext cx="2520759" cy="1940400"/>
        </a:xfrm>
        <a:prstGeom prst="roundRect">
          <a:avLst>
            <a:gd name="adj" fmla="val 10000"/>
          </a:avLst>
        </a:prstGeom>
        <a:solidFill>
          <a:schemeClr val="lt1">
            <a:alpha val="90000"/>
            <a:hueOff val="0"/>
            <a:satOff val="0"/>
            <a:lumOff val="0"/>
            <a:alphaOff val="0"/>
          </a:schemeClr>
        </a:solidFill>
        <a:ln w="12700" cap="flat" cmpd="sng" algn="ctr">
          <a:solidFill>
            <a:srgbClr val="0D7D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Gotham Medium" pitchFamily="2" charset="0"/>
              <a:cs typeface="Gotham Medium" pitchFamily="2" charset="0"/>
            </a:rPr>
            <a:t>customer service dilemma, everyday situation</a:t>
          </a:r>
        </a:p>
      </dsp:txBody>
      <dsp:txXfrm>
        <a:off x="338851" y="2208366"/>
        <a:ext cx="2407095" cy="1826736"/>
      </dsp:txXfrm>
    </dsp:sp>
    <dsp:sp modelId="{DF76AE24-F148-FB43-BCAE-9726012AAF53}">
      <dsp:nvSpPr>
        <dsp:cNvPr id="0" name=""/>
        <dsp:cNvSpPr/>
      </dsp:nvSpPr>
      <dsp:spPr>
        <a:xfrm>
          <a:off x="2908441" y="1520936"/>
          <a:ext cx="810132" cy="627596"/>
        </a:xfrm>
        <a:prstGeom prst="rightArrow">
          <a:avLst>
            <a:gd name="adj1" fmla="val 60000"/>
            <a:gd name="adj2" fmla="val 50000"/>
          </a:avLst>
        </a:prstGeom>
        <a:solidFill>
          <a:srgbClr val="53C0F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908441" y="1646455"/>
        <a:ext cx="621853" cy="376558"/>
      </dsp:txXfrm>
    </dsp:sp>
    <dsp:sp modelId="{3683B01D-C8F1-7140-87DD-151294DD6AE9}">
      <dsp:nvSpPr>
        <dsp:cNvPr id="0" name=""/>
        <dsp:cNvSpPr/>
      </dsp:nvSpPr>
      <dsp:spPr>
        <a:xfrm>
          <a:off x="4054855" y="1517934"/>
          <a:ext cx="2520759" cy="950400"/>
        </a:xfrm>
        <a:prstGeom prst="roundRect">
          <a:avLst>
            <a:gd name="adj" fmla="val 10000"/>
          </a:avLst>
        </a:prstGeom>
        <a:solidFill>
          <a:srgbClr val="0D7DC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Gotham Medium" pitchFamily="2" charset="0"/>
              <a:cs typeface="Gotham Medium" pitchFamily="2" charset="0"/>
            </a:rPr>
            <a:t>ASSOCIATION</a:t>
          </a:r>
        </a:p>
      </dsp:txBody>
      <dsp:txXfrm>
        <a:off x="4054855" y="1517934"/>
        <a:ext cx="2520759" cy="633600"/>
      </dsp:txXfrm>
    </dsp:sp>
    <dsp:sp modelId="{AA1CE52E-36F0-E145-B6CB-8779C84DCBE8}">
      <dsp:nvSpPr>
        <dsp:cNvPr id="0" name=""/>
        <dsp:cNvSpPr/>
      </dsp:nvSpPr>
      <dsp:spPr>
        <a:xfrm>
          <a:off x="4331330" y="2151534"/>
          <a:ext cx="2520759" cy="1940400"/>
        </a:xfrm>
        <a:prstGeom prst="roundRect">
          <a:avLst>
            <a:gd name="adj" fmla="val 10000"/>
          </a:avLst>
        </a:prstGeom>
        <a:solidFill>
          <a:schemeClr val="lt1">
            <a:alpha val="90000"/>
            <a:hueOff val="0"/>
            <a:satOff val="0"/>
            <a:lumOff val="0"/>
            <a:alphaOff val="0"/>
          </a:schemeClr>
        </a:solidFill>
        <a:ln w="12700" cap="flat" cmpd="sng" algn="ctr">
          <a:solidFill>
            <a:srgbClr val="0D7D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Gotham Medium" pitchFamily="2" charset="0"/>
              <a:cs typeface="Gotham Medium" pitchFamily="2" charset="0"/>
            </a:rPr>
            <a:t>more challenging, management situation</a:t>
          </a:r>
        </a:p>
      </dsp:txBody>
      <dsp:txXfrm>
        <a:off x="4388162" y="2208366"/>
        <a:ext cx="2407095" cy="1826736"/>
      </dsp:txXfrm>
    </dsp:sp>
    <dsp:sp modelId="{8502DF1A-3E25-6E4E-9256-0CA92AA84B1B}">
      <dsp:nvSpPr>
        <dsp:cNvPr id="0" name=""/>
        <dsp:cNvSpPr/>
      </dsp:nvSpPr>
      <dsp:spPr>
        <a:xfrm>
          <a:off x="6957752" y="1520936"/>
          <a:ext cx="810132" cy="627596"/>
        </a:xfrm>
        <a:prstGeom prst="rightArrow">
          <a:avLst>
            <a:gd name="adj1" fmla="val 60000"/>
            <a:gd name="adj2" fmla="val 50000"/>
          </a:avLst>
        </a:prstGeom>
        <a:solidFill>
          <a:srgbClr val="53C0F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6957752" y="1646455"/>
        <a:ext cx="621853" cy="376558"/>
      </dsp:txXfrm>
    </dsp:sp>
    <dsp:sp modelId="{91F17ACA-0F9E-1248-B4E7-AAFBDF656049}">
      <dsp:nvSpPr>
        <dsp:cNvPr id="0" name=""/>
        <dsp:cNvSpPr/>
      </dsp:nvSpPr>
      <dsp:spPr>
        <a:xfrm>
          <a:off x="8104166" y="1517934"/>
          <a:ext cx="2520759" cy="950400"/>
        </a:xfrm>
        <a:prstGeom prst="roundRect">
          <a:avLst>
            <a:gd name="adj" fmla="val 10000"/>
          </a:avLst>
        </a:prstGeom>
        <a:solidFill>
          <a:srgbClr val="0D7DC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Gotham Medium" pitchFamily="2" charset="0"/>
              <a:cs typeface="Gotham Medium" pitchFamily="2" charset="0"/>
            </a:rPr>
            <a:t>ICDC</a:t>
          </a:r>
        </a:p>
      </dsp:txBody>
      <dsp:txXfrm>
        <a:off x="8104166" y="1517934"/>
        <a:ext cx="2520759" cy="633600"/>
      </dsp:txXfrm>
    </dsp:sp>
    <dsp:sp modelId="{8BCF9D17-0E1F-A44C-8615-5B085D77A777}">
      <dsp:nvSpPr>
        <dsp:cNvPr id="0" name=""/>
        <dsp:cNvSpPr/>
      </dsp:nvSpPr>
      <dsp:spPr>
        <a:xfrm>
          <a:off x="8369197" y="2151534"/>
          <a:ext cx="2520759" cy="1940400"/>
        </a:xfrm>
        <a:prstGeom prst="roundRect">
          <a:avLst>
            <a:gd name="adj" fmla="val 10000"/>
          </a:avLst>
        </a:prstGeom>
        <a:solidFill>
          <a:schemeClr val="lt1">
            <a:alpha val="90000"/>
            <a:hueOff val="0"/>
            <a:satOff val="0"/>
            <a:lumOff val="0"/>
            <a:alphaOff val="0"/>
          </a:schemeClr>
        </a:solidFill>
        <a:ln w="12700" cap="flat" cmpd="sng" algn="ctr">
          <a:solidFill>
            <a:srgbClr val="0D7D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Gotham Medium" pitchFamily="2" charset="0"/>
              <a:cs typeface="Gotham Medium" pitchFamily="2" charset="0"/>
            </a:rPr>
            <a:t>upper-level management situation</a:t>
          </a:r>
        </a:p>
      </dsp:txBody>
      <dsp:txXfrm>
        <a:off x="8426029" y="2208366"/>
        <a:ext cx="2407095" cy="18267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468B9-5E87-8348-B9D2-2BA4122B3B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B71006A-D1EF-0D43-982C-0E11175356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B2EAFC-7E86-584E-9807-0929D5E9A904}" type="datetimeFigureOut">
              <a:rPr lang="en-US" smtClean="0"/>
              <a:t>10/11/25</a:t>
            </a:fld>
            <a:endParaRPr lang="en-US" dirty="0"/>
          </a:p>
        </p:txBody>
      </p:sp>
      <p:sp>
        <p:nvSpPr>
          <p:cNvPr id="4" name="Footer Placeholder 3">
            <a:extLst>
              <a:ext uri="{FF2B5EF4-FFF2-40B4-BE49-F238E27FC236}">
                <a16:creationId xmlns:a16="http://schemas.microsoft.com/office/drawing/2014/main" id="{4BD7EB5D-F0F3-FA47-932B-72535F4912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10FBD8-4D62-034B-9F91-45B304E7F2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65D0C7-65EE-DF40-B3D1-D3DE61F82D70}" type="slidenum">
              <a:rPr lang="en-US" smtClean="0"/>
              <a:t>‹#›</a:t>
            </a:fld>
            <a:endParaRPr lang="en-US" dirty="0"/>
          </a:p>
        </p:txBody>
      </p:sp>
    </p:spTree>
    <p:extLst>
      <p:ext uri="{BB962C8B-B14F-4D97-AF65-F5344CB8AC3E}">
        <p14:creationId xmlns:p14="http://schemas.microsoft.com/office/powerpoint/2010/main" val="3276170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4239C-66AD-3940-B61E-E30289F8F13C}" type="datetimeFigureOut">
              <a:rPr lang="en-US" smtClean="0"/>
              <a:t>10/11/25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E646E-A00B-A342-A6EC-14D806E91A46}" type="slidenum">
              <a:rPr lang="en-US" smtClean="0"/>
              <a:t>‹#›</a:t>
            </a:fld>
            <a:endParaRPr lang="en-US" dirty="0"/>
          </a:p>
        </p:txBody>
      </p:sp>
    </p:spTree>
    <p:extLst>
      <p:ext uri="{BB962C8B-B14F-4D97-AF65-F5344CB8AC3E}">
        <p14:creationId xmlns:p14="http://schemas.microsoft.com/office/powerpoint/2010/main" val="56607340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dirty="0">
                <a:solidFill>
                  <a:schemeClr val="tx1"/>
                </a:solidFill>
                <a:effectLst/>
                <a:latin typeface="+mn-lt"/>
                <a:ea typeface="+mn-ea"/>
                <a:cs typeface="+mn-cs"/>
              </a:rPr>
              <a:t>Back Cover - $6,000</a:t>
            </a:r>
          </a:p>
          <a:p>
            <a:r>
              <a:rPr lang="en-US" sz="1440" kern="1200" dirty="0">
                <a:solidFill>
                  <a:schemeClr val="tx1"/>
                </a:solidFill>
                <a:effectLst/>
                <a:latin typeface="+mn-lt"/>
                <a:ea typeface="+mn-ea"/>
                <a:cs typeface="+mn-cs"/>
              </a:rPr>
              <a:t>Inside Front/Back Cover - $5,000</a:t>
            </a:r>
          </a:p>
          <a:p>
            <a:r>
              <a:rPr lang="en-US" sz="1440" kern="1200" dirty="0">
                <a:solidFill>
                  <a:schemeClr val="tx1"/>
                </a:solidFill>
                <a:effectLst/>
                <a:latin typeface="+mn-lt"/>
                <a:ea typeface="+mn-ea"/>
                <a:cs typeface="+mn-cs"/>
              </a:rPr>
              <a:t>Color - $3,500</a:t>
            </a:r>
          </a:p>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2</a:t>
            </a:fld>
            <a:endParaRPr lang="en-US" dirty="0"/>
          </a:p>
        </p:txBody>
      </p:sp>
    </p:spTree>
    <p:extLst>
      <p:ext uri="{BB962C8B-B14F-4D97-AF65-F5344CB8AC3E}">
        <p14:creationId xmlns:p14="http://schemas.microsoft.com/office/powerpoint/2010/main" val="345152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dirty="0">
                <a:solidFill>
                  <a:schemeClr val="tx1"/>
                </a:solidFill>
                <a:effectLst/>
                <a:latin typeface="+mn-lt"/>
                <a:ea typeface="+mn-ea"/>
                <a:cs typeface="+mn-cs"/>
              </a:rPr>
              <a:t>Back Cover - $6,000</a:t>
            </a:r>
          </a:p>
          <a:p>
            <a:r>
              <a:rPr lang="en-US" sz="1440" kern="1200" dirty="0">
                <a:solidFill>
                  <a:schemeClr val="tx1"/>
                </a:solidFill>
                <a:effectLst/>
                <a:latin typeface="+mn-lt"/>
                <a:ea typeface="+mn-ea"/>
                <a:cs typeface="+mn-cs"/>
              </a:rPr>
              <a:t>Inside Front/Back Cover - $5,000</a:t>
            </a:r>
          </a:p>
          <a:p>
            <a:r>
              <a:rPr lang="en-US" sz="1440" kern="1200" dirty="0">
                <a:solidFill>
                  <a:schemeClr val="tx1"/>
                </a:solidFill>
                <a:effectLst/>
                <a:latin typeface="+mn-lt"/>
                <a:ea typeface="+mn-ea"/>
                <a:cs typeface="+mn-cs"/>
              </a:rPr>
              <a:t>Color - $3,500</a:t>
            </a:r>
          </a:p>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7</a:t>
            </a:fld>
            <a:endParaRPr lang="en-US" dirty="0"/>
          </a:p>
        </p:txBody>
      </p:sp>
    </p:spTree>
    <p:extLst>
      <p:ext uri="{BB962C8B-B14F-4D97-AF65-F5344CB8AC3E}">
        <p14:creationId xmlns:p14="http://schemas.microsoft.com/office/powerpoint/2010/main" val="34453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dirty="0">
                <a:solidFill>
                  <a:schemeClr val="tx1"/>
                </a:solidFill>
                <a:effectLst/>
                <a:latin typeface="+mn-lt"/>
                <a:ea typeface="+mn-ea"/>
                <a:cs typeface="+mn-cs"/>
              </a:rPr>
              <a:t>Back Cover - $6,000</a:t>
            </a:r>
          </a:p>
          <a:p>
            <a:r>
              <a:rPr lang="en-US" sz="1440" kern="1200" dirty="0">
                <a:solidFill>
                  <a:schemeClr val="tx1"/>
                </a:solidFill>
                <a:effectLst/>
                <a:latin typeface="+mn-lt"/>
                <a:ea typeface="+mn-ea"/>
                <a:cs typeface="+mn-cs"/>
              </a:rPr>
              <a:t>Inside Front/Back Cover - $5,000</a:t>
            </a:r>
          </a:p>
          <a:p>
            <a:r>
              <a:rPr lang="en-US" sz="1440" kern="1200" dirty="0">
                <a:solidFill>
                  <a:schemeClr val="tx1"/>
                </a:solidFill>
                <a:effectLst/>
                <a:latin typeface="+mn-lt"/>
                <a:ea typeface="+mn-ea"/>
                <a:cs typeface="+mn-cs"/>
              </a:rPr>
              <a:t>Color - $3,500</a:t>
            </a:r>
          </a:p>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8</a:t>
            </a:fld>
            <a:endParaRPr lang="en-US" dirty="0"/>
          </a:p>
        </p:txBody>
      </p:sp>
    </p:spTree>
    <p:extLst>
      <p:ext uri="{BB962C8B-B14F-4D97-AF65-F5344CB8AC3E}">
        <p14:creationId xmlns:p14="http://schemas.microsoft.com/office/powerpoint/2010/main" val="241184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9</a:t>
            </a:fld>
            <a:endParaRPr lang="en-US" dirty="0"/>
          </a:p>
        </p:txBody>
      </p:sp>
    </p:spTree>
    <p:extLst>
      <p:ext uri="{BB962C8B-B14F-4D97-AF65-F5344CB8AC3E}">
        <p14:creationId xmlns:p14="http://schemas.microsoft.com/office/powerpoint/2010/main" val="117549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10</a:t>
            </a:fld>
            <a:endParaRPr lang="en-US" dirty="0"/>
          </a:p>
        </p:txBody>
      </p:sp>
    </p:spTree>
    <p:extLst>
      <p:ext uri="{BB962C8B-B14F-4D97-AF65-F5344CB8AC3E}">
        <p14:creationId xmlns:p14="http://schemas.microsoft.com/office/powerpoint/2010/main" val="51204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dirty="0">
                <a:solidFill>
                  <a:schemeClr val="tx1"/>
                </a:solidFill>
                <a:effectLst/>
                <a:latin typeface="+mn-lt"/>
                <a:ea typeface="+mn-ea"/>
                <a:cs typeface="+mn-cs"/>
              </a:rPr>
              <a:t>Back Cover - $6,000</a:t>
            </a:r>
          </a:p>
          <a:p>
            <a:r>
              <a:rPr lang="en-US" sz="1440" kern="1200" dirty="0">
                <a:solidFill>
                  <a:schemeClr val="tx1"/>
                </a:solidFill>
                <a:effectLst/>
                <a:latin typeface="+mn-lt"/>
                <a:ea typeface="+mn-ea"/>
                <a:cs typeface="+mn-cs"/>
              </a:rPr>
              <a:t>Inside Front/Back Cover - $5,000</a:t>
            </a:r>
          </a:p>
          <a:p>
            <a:r>
              <a:rPr lang="en-US" sz="1440" kern="1200" dirty="0">
                <a:solidFill>
                  <a:schemeClr val="tx1"/>
                </a:solidFill>
                <a:effectLst/>
                <a:latin typeface="+mn-lt"/>
                <a:ea typeface="+mn-ea"/>
                <a:cs typeface="+mn-cs"/>
              </a:rPr>
              <a:t>Color - $3,500</a:t>
            </a:r>
          </a:p>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11</a:t>
            </a:fld>
            <a:endParaRPr lang="en-US" dirty="0"/>
          </a:p>
        </p:txBody>
      </p:sp>
    </p:spTree>
    <p:extLst>
      <p:ext uri="{BB962C8B-B14F-4D97-AF65-F5344CB8AC3E}">
        <p14:creationId xmlns:p14="http://schemas.microsoft.com/office/powerpoint/2010/main" val="256689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dirty="0">
                <a:solidFill>
                  <a:schemeClr val="tx1"/>
                </a:solidFill>
                <a:effectLst/>
                <a:latin typeface="+mn-lt"/>
                <a:ea typeface="+mn-ea"/>
                <a:cs typeface="+mn-cs"/>
              </a:rPr>
              <a:t>Back Cover - $6,000</a:t>
            </a:r>
          </a:p>
          <a:p>
            <a:r>
              <a:rPr lang="en-US" sz="1440" kern="1200" dirty="0">
                <a:solidFill>
                  <a:schemeClr val="tx1"/>
                </a:solidFill>
                <a:effectLst/>
                <a:latin typeface="+mn-lt"/>
                <a:ea typeface="+mn-ea"/>
                <a:cs typeface="+mn-cs"/>
              </a:rPr>
              <a:t>Inside Front/Back Cover - $5,000</a:t>
            </a:r>
          </a:p>
          <a:p>
            <a:r>
              <a:rPr lang="en-US" sz="1440" kern="1200" dirty="0">
                <a:solidFill>
                  <a:schemeClr val="tx1"/>
                </a:solidFill>
                <a:effectLst/>
                <a:latin typeface="+mn-lt"/>
                <a:ea typeface="+mn-ea"/>
                <a:cs typeface="+mn-cs"/>
              </a:rPr>
              <a:t>Color - $3,500</a:t>
            </a:r>
          </a:p>
          <a:p>
            <a:endParaRPr lang="en-US" dirty="0"/>
          </a:p>
        </p:txBody>
      </p:sp>
      <p:sp>
        <p:nvSpPr>
          <p:cNvPr id="4" name="Slide Number Placeholder 3"/>
          <p:cNvSpPr>
            <a:spLocks noGrp="1"/>
          </p:cNvSpPr>
          <p:nvPr>
            <p:ph type="sldNum" sz="quarter" idx="5"/>
          </p:nvPr>
        </p:nvSpPr>
        <p:spPr/>
        <p:txBody>
          <a:bodyPr/>
          <a:lstStyle/>
          <a:p>
            <a:fld id="{3F1E646E-A00B-A342-A6EC-14D806E91A46}" type="slidenum">
              <a:rPr lang="en-US" smtClean="0"/>
              <a:t>12</a:t>
            </a:fld>
            <a:endParaRPr lang="en-US" dirty="0"/>
          </a:p>
        </p:txBody>
      </p:sp>
    </p:spTree>
    <p:extLst>
      <p:ext uri="{BB962C8B-B14F-4D97-AF65-F5344CB8AC3E}">
        <p14:creationId xmlns:p14="http://schemas.microsoft.com/office/powerpoint/2010/main" val="218524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Each role-play and case study supports a specific career cluster and primary instructional area that is identified at the top of the first page of the event. DECA’s role-plays and case studies are developed through industry research to reflect current issues and trends in business and industry. The role-play and case study scenarios are connected to performance indicators. DECA members are challenged to develop a solution that incorporates the performance indicators relevant to the specific role-play or case study, while demonstrating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Skills. Individual Series Events are also connected to a specific career pathway.</a:t>
            </a:r>
          </a:p>
        </p:txBody>
      </p:sp>
      <p:sp>
        <p:nvSpPr>
          <p:cNvPr id="4" name="Slide Number Placeholder 3"/>
          <p:cNvSpPr>
            <a:spLocks noGrp="1"/>
          </p:cNvSpPr>
          <p:nvPr>
            <p:ph type="sldNum" sz="quarter" idx="5"/>
          </p:nvPr>
        </p:nvSpPr>
        <p:spPr/>
        <p:txBody>
          <a:bodyPr/>
          <a:lstStyle/>
          <a:p>
            <a:fld id="{471A1E71-5127-0D48-80C6-12C6C9E61B1F}" type="slidenum">
              <a:rPr lang="en-US" smtClean="0"/>
              <a:t>21</a:t>
            </a:fld>
            <a:endParaRPr lang="en-US" dirty="0"/>
          </a:p>
        </p:txBody>
      </p:sp>
    </p:spTree>
    <p:extLst>
      <p:ext uri="{BB962C8B-B14F-4D97-AF65-F5344CB8AC3E}">
        <p14:creationId xmlns:p14="http://schemas.microsoft.com/office/powerpoint/2010/main" val="229153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Each role-play and case study supports a specific career cluster and primary instructional area that is identified at the top of the first page of the event. DECA’s role-plays and case studies are developed through industry research to reflect current issues and trends in business and industry. The role-play and case study scenarios are connected to performance indicators. DECA members are challenged to develop a solution that incorporates the performance indicators relevant to the specific role-play or case study, while demonstrating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Skills. Individual Series Events are also connected to a specific career pathway.</a:t>
            </a:r>
          </a:p>
        </p:txBody>
      </p:sp>
      <p:sp>
        <p:nvSpPr>
          <p:cNvPr id="4" name="Slide Number Placeholder 3"/>
          <p:cNvSpPr>
            <a:spLocks noGrp="1"/>
          </p:cNvSpPr>
          <p:nvPr>
            <p:ph type="sldNum" sz="quarter" idx="5"/>
          </p:nvPr>
        </p:nvSpPr>
        <p:spPr/>
        <p:txBody>
          <a:bodyPr/>
          <a:lstStyle/>
          <a:p>
            <a:fld id="{471A1E71-5127-0D48-80C6-12C6C9E61B1F}" type="slidenum">
              <a:rPr lang="en-US" smtClean="0"/>
              <a:t>22</a:t>
            </a:fld>
            <a:endParaRPr lang="en-US" dirty="0"/>
          </a:p>
        </p:txBody>
      </p:sp>
    </p:spTree>
    <p:extLst>
      <p:ext uri="{BB962C8B-B14F-4D97-AF65-F5344CB8AC3E}">
        <p14:creationId xmlns:p14="http://schemas.microsoft.com/office/powerpoint/2010/main" val="3918477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 Fu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C57FD-7638-6542-B3CA-F63605AB964D}"/>
              </a:ext>
            </a:extLst>
          </p:cNvPr>
          <p:cNvSpPr/>
          <p:nvPr userDrawn="1"/>
        </p:nvSpPr>
        <p:spPr>
          <a:xfrm>
            <a:off x="0" y="0"/>
            <a:ext cx="14630399"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914400" y="3042579"/>
            <a:ext cx="12801600" cy="808976"/>
          </a:xfrm>
        </p:spPr>
        <p:txBody>
          <a:bodyPr lIns="0" tIns="0" rIns="0" bIns="228600" anchor="b" anchorCtr="0">
            <a:noAutofit/>
          </a:bodyPr>
          <a:lstStyle>
            <a:lvl1pPr marL="0" indent="0" algn="ctr">
              <a:tabLst/>
              <a:defRPr sz="4800" b="0" i="0" cap="all" spc="-150" baseline="0">
                <a:solidFill>
                  <a:schemeClr val="bg1"/>
                </a:solidFill>
                <a:latin typeface="Gotham Medium" pitchFamily="2" charset="0"/>
                <a:cs typeface="Gotham Medium" pitchFamily="2" charset="0"/>
              </a:defRPr>
            </a:lvl1pPr>
          </a:lstStyle>
          <a:p>
            <a:r>
              <a:rPr lang="en-US" dirty="0"/>
              <a:t>Section 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914402" y="3851555"/>
            <a:ext cx="12801597" cy="451780"/>
          </a:xfrm>
        </p:spPr>
        <p:txBody>
          <a:bodyPr lIns="0" tIns="228600" rIns="0" bIns="0">
            <a:noAutofit/>
          </a:bodyPr>
          <a:lstStyle>
            <a:lvl1pPr marL="0" indent="0" algn="ctr">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6400800" y="3851555"/>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Tree>
    <p:extLst>
      <p:ext uri="{BB962C8B-B14F-4D97-AF65-F5344CB8AC3E}">
        <p14:creationId xmlns:p14="http://schemas.microsoft.com/office/powerpoint/2010/main" val="4267402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A1 - 2 Columns">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E27B3E8-A9B8-8140-A1DD-40365D39508D}"/>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5" name="Straight Connector 24">
            <a:extLst>
              <a:ext uri="{FF2B5EF4-FFF2-40B4-BE49-F238E27FC236}">
                <a16:creationId xmlns:a16="http://schemas.microsoft.com/office/drawing/2014/main" id="{A02085EE-4A89-BD40-8005-69FD5BFDAC6A}"/>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399" y="1584845"/>
            <a:ext cx="6172199"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Content Placeholder 2">
            <a:extLst>
              <a:ext uri="{FF2B5EF4-FFF2-40B4-BE49-F238E27FC236}">
                <a16:creationId xmlns:a16="http://schemas.microsoft.com/office/drawing/2014/main" id="{B62BD7EF-6678-804A-8A29-F2CC3C7BD627}"/>
              </a:ext>
            </a:extLst>
          </p:cNvPr>
          <p:cNvSpPr>
            <a:spLocks noGrp="1"/>
          </p:cNvSpPr>
          <p:nvPr>
            <p:ph idx="10" hasCustomPrompt="1"/>
          </p:nvPr>
        </p:nvSpPr>
        <p:spPr>
          <a:xfrm>
            <a:off x="7543800" y="1584845"/>
            <a:ext cx="6172199"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7DD8AAD3-2149-3B42-87E3-3B53F2ED8B9E}"/>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Footer Placeholder 4">
            <a:extLst>
              <a:ext uri="{FF2B5EF4-FFF2-40B4-BE49-F238E27FC236}">
                <a16:creationId xmlns:a16="http://schemas.microsoft.com/office/drawing/2014/main" id="{178E81C6-B787-7C49-ACF9-3933E5AC103F}"/>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Tree>
    <p:extLst>
      <p:ext uri="{BB962C8B-B14F-4D97-AF65-F5344CB8AC3E}">
        <p14:creationId xmlns:p14="http://schemas.microsoft.com/office/powerpoint/2010/main" val="1618894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A1 - 3 Columns">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E27B3E8-A9B8-8140-A1DD-40365D39508D}"/>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5" name="Straight Connector 24">
            <a:extLst>
              <a:ext uri="{FF2B5EF4-FFF2-40B4-BE49-F238E27FC236}">
                <a16:creationId xmlns:a16="http://schemas.microsoft.com/office/drawing/2014/main" id="{A02085EE-4A89-BD40-8005-69FD5BFDAC6A}"/>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400" y="1584845"/>
            <a:ext cx="3962400"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Content Placeholder 2">
            <a:extLst>
              <a:ext uri="{FF2B5EF4-FFF2-40B4-BE49-F238E27FC236}">
                <a16:creationId xmlns:a16="http://schemas.microsoft.com/office/drawing/2014/main" id="{B62BD7EF-6678-804A-8A29-F2CC3C7BD627}"/>
              </a:ext>
            </a:extLst>
          </p:cNvPr>
          <p:cNvSpPr>
            <a:spLocks noGrp="1"/>
          </p:cNvSpPr>
          <p:nvPr>
            <p:ph idx="10" hasCustomPrompt="1"/>
          </p:nvPr>
        </p:nvSpPr>
        <p:spPr>
          <a:xfrm>
            <a:off x="5334001" y="1584845"/>
            <a:ext cx="3962400"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0" name="Content Placeholder 2">
            <a:extLst>
              <a:ext uri="{FF2B5EF4-FFF2-40B4-BE49-F238E27FC236}">
                <a16:creationId xmlns:a16="http://schemas.microsoft.com/office/drawing/2014/main" id="{53467759-B56C-1B49-9CF0-9581F13A8AA0}"/>
              </a:ext>
            </a:extLst>
          </p:cNvPr>
          <p:cNvSpPr>
            <a:spLocks noGrp="1"/>
          </p:cNvSpPr>
          <p:nvPr>
            <p:ph idx="11" hasCustomPrompt="1"/>
          </p:nvPr>
        </p:nvSpPr>
        <p:spPr>
          <a:xfrm>
            <a:off x="9753601" y="1584845"/>
            <a:ext cx="3962400"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7DD8AAD3-2149-3B42-87E3-3B53F2ED8B9E}"/>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Footer Placeholder 4">
            <a:extLst>
              <a:ext uri="{FF2B5EF4-FFF2-40B4-BE49-F238E27FC236}">
                <a16:creationId xmlns:a16="http://schemas.microsoft.com/office/drawing/2014/main" id="{178E81C6-B787-7C49-ACF9-3933E5AC103F}"/>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Tree>
    <p:extLst>
      <p:ext uri="{BB962C8B-B14F-4D97-AF65-F5344CB8AC3E}">
        <p14:creationId xmlns:p14="http://schemas.microsoft.com/office/powerpoint/2010/main" val="399337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A1 - 4 Column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AF9E84F-6B03-5144-B885-FFB3ECE430CA}"/>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0" name="Straight Connector 19">
            <a:extLst>
              <a:ext uri="{FF2B5EF4-FFF2-40B4-BE49-F238E27FC236}">
                <a16:creationId xmlns:a16="http://schemas.microsoft.com/office/drawing/2014/main" id="{17E4C245-52A8-2D49-B4D6-2B8D2B87B820}"/>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2144CFE-0937-0440-813F-344CE6FCDFBA}"/>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0" name="Footer Placeholder 4">
            <a:extLst>
              <a:ext uri="{FF2B5EF4-FFF2-40B4-BE49-F238E27FC236}">
                <a16:creationId xmlns:a16="http://schemas.microsoft.com/office/drawing/2014/main" id="{2B7D2647-B8AC-E142-93CA-D3B8F837CB26}"/>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5" name="Content Placeholder 2">
            <a:extLst>
              <a:ext uri="{FF2B5EF4-FFF2-40B4-BE49-F238E27FC236}">
                <a16:creationId xmlns:a16="http://schemas.microsoft.com/office/drawing/2014/main" id="{C3B17DCD-1E95-7F46-A2FC-D3C73EA51AEB}"/>
              </a:ext>
            </a:extLst>
          </p:cNvPr>
          <p:cNvSpPr>
            <a:spLocks noGrp="1"/>
          </p:cNvSpPr>
          <p:nvPr>
            <p:ph idx="1" hasCustomPrompt="1"/>
          </p:nvPr>
        </p:nvSpPr>
        <p:spPr>
          <a:xfrm>
            <a:off x="914400" y="1584845"/>
            <a:ext cx="2857499"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8" name="Content Placeholder 2">
            <a:extLst>
              <a:ext uri="{FF2B5EF4-FFF2-40B4-BE49-F238E27FC236}">
                <a16:creationId xmlns:a16="http://schemas.microsoft.com/office/drawing/2014/main" id="{70984089-9C83-BF4B-8A11-959E4483BF46}"/>
              </a:ext>
            </a:extLst>
          </p:cNvPr>
          <p:cNvSpPr>
            <a:spLocks noGrp="1"/>
          </p:cNvSpPr>
          <p:nvPr>
            <p:ph idx="10" hasCustomPrompt="1"/>
          </p:nvPr>
        </p:nvSpPr>
        <p:spPr>
          <a:xfrm>
            <a:off x="4229100" y="1584845"/>
            <a:ext cx="2857499"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3" name="Content Placeholder 2">
            <a:extLst>
              <a:ext uri="{FF2B5EF4-FFF2-40B4-BE49-F238E27FC236}">
                <a16:creationId xmlns:a16="http://schemas.microsoft.com/office/drawing/2014/main" id="{E3B4B734-CEC2-4D4B-8070-5BC332BC5634}"/>
              </a:ext>
            </a:extLst>
          </p:cNvPr>
          <p:cNvSpPr>
            <a:spLocks noGrp="1"/>
          </p:cNvSpPr>
          <p:nvPr>
            <p:ph idx="11" hasCustomPrompt="1"/>
          </p:nvPr>
        </p:nvSpPr>
        <p:spPr>
          <a:xfrm>
            <a:off x="10858499" y="1584845"/>
            <a:ext cx="2857501"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4" name="Content Placeholder 2">
            <a:extLst>
              <a:ext uri="{FF2B5EF4-FFF2-40B4-BE49-F238E27FC236}">
                <a16:creationId xmlns:a16="http://schemas.microsoft.com/office/drawing/2014/main" id="{5DC200A0-B2CF-6F4E-862B-831BC26E8F4D}"/>
              </a:ext>
            </a:extLst>
          </p:cNvPr>
          <p:cNvSpPr>
            <a:spLocks noGrp="1"/>
          </p:cNvSpPr>
          <p:nvPr>
            <p:ph idx="12" hasCustomPrompt="1"/>
          </p:nvPr>
        </p:nvSpPr>
        <p:spPr>
          <a:xfrm>
            <a:off x="7543799" y="1584845"/>
            <a:ext cx="2857499"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11399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A2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039095"/>
            <a:ext cx="128016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8" name="Straight Connector 17">
            <a:extLst>
              <a:ext uri="{FF2B5EF4-FFF2-40B4-BE49-F238E27FC236}">
                <a16:creationId xmlns:a16="http://schemas.microsoft.com/office/drawing/2014/main" id="{9E733FF9-C279-7141-8AD8-D5EFE2341F9E}"/>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C664D06-B255-CA45-8656-174A32CFE6D4}"/>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7" name="Footer Placeholder 4">
            <a:extLst>
              <a:ext uri="{FF2B5EF4-FFF2-40B4-BE49-F238E27FC236}">
                <a16:creationId xmlns:a16="http://schemas.microsoft.com/office/drawing/2014/main" id="{A590B6C5-F4A9-D748-9978-333582888FF8}"/>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9" name="Content Placeholder 2">
            <a:extLst>
              <a:ext uri="{FF2B5EF4-FFF2-40B4-BE49-F238E27FC236}">
                <a16:creationId xmlns:a16="http://schemas.microsoft.com/office/drawing/2014/main" id="{F77FDBD5-F66D-3743-83EA-2605D974EEBF}"/>
              </a:ext>
            </a:extLst>
          </p:cNvPr>
          <p:cNvSpPr>
            <a:spLocks noGrp="1"/>
          </p:cNvSpPr>
          <p:nvPr>
            <p:ph idx="1" hasCustomPrompt="1"/>
          </p:nvPr>
        </p:nvSpPr>
        <p:spPr>
          <a:xfrm>
            <a:off x="914400" y="2058311"/>
            <a:ext cx="12801600"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3409022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A2 - 2 Column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399" y="2058311"/>
            <a:ext cx="6172199"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Content Placeholder 2">
            <a:extLst>
              <a:ext uri="{FF2B5EF4-FFF2-40B4-BE49-F238E27FC236}">
                <a16:creationId xmlns:a16="http://schemas.microsoft.com/office/drawing/2014/main" id="{B62BD7EF-6678-804A-8A29-F2CC3C7BD627}"/>
              </a:ext>
            </a:extLst>
          </p:cNvPr>
          <p:cNvSpPr>
            <a:spLocks noGrp="1"/>
          </p:cNvSpPr>
          <p:nvPr>
            <p:ph idx="10" hasCustomPrompt="1"/>
          </p:nvPr>
        </p:nvSpPr>
        <p:spPr>
          <a:xfrm>
            <a:off x="7543800" y="2058311"/>
            <a:ext cx="6172199"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7DD8AAD3-2149-3B42-87E3-3B53F2ED8B9E}"/>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Footer Placeholder 4">
            <a:extLst>
              <a:ext uri="{FF2B5EF4-FFF2-40B4-BE49-F238E27FC236}">
                <a16:creationId xmlns:a16="http://schemas.microsoft.com/office/drawing/2014/main" id="{178E81C6-B787-7C49-ACF9-3933E5AC103F}"/>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0" name="Title 1">
            <a:extLst>
              <a:ext uri="{FF2B5EF4-FFF2-40B4-BE49-F238E27FC236}">
                <a16:creationId xmlns:a16="http://schemas.microsoft.com/office/drawing/2014/main" id="{38593769-1D03-8944-9B84-7724E0C74E31}"/>
              </a:ext>
            </a:extLst>
          </p:cNvPr>
          <p:cNvSpPr>
            <a:spLocks noGrp="1"/>
          </p:cNvSpPr>
          <p:nvPr>
            <p:ph type="title" hasCustomPrompt="1"/>
          </p:nvPr>
        </p:nvSpPr>
        <p:spPr>
          <a:xfrm>
            <a:off x="914400" y="1039095"/>
            <a:ext cx="12801600"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3" name="Straight Connector 12">
            <a:extLst>
              <a:ext uri="{FF2B5EF4-FFF2-40B4-BE49-F238E27FC236}">
                <a16:creationId xmlns:a16="http://schemas.microsoft.com/office/drawing/2014/main" id="{68C462B6-318D-CF47-A780-49ED03B94BEC}"/>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053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A2 - 3 Column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400" y="2058311"/>
            <a:ext cx="3962400"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Content Placeholder 2">
            <a:extLst>
              <a:ext uri="{FF2B5EF4-FFF2-40B4-BE49-F238E27FC236}">
                <a16:creationId xmlns:a16="http://schemas.microsoft.com/office/drawing/2014/main" id="{B62BD7EF-6678-804A-8A29-F2CC3C7BD627}"/>
              </a:ext>
            </a:extLst>
          </p:cNvPr>
          <p:cNvSpPr>
            <a:spLocks noGrp="1"/>
          </p:cNvSpPr>
          <p:nvPr>
            <p:ph idx="10" hasCustomPrompt="1"/>
          </p:nvPr>
        </p:nvSpPr>
        <p:spPr>
          <a:xfrm>
            <a:off x="5334001" y="2058311"/>
            <a:ext cx="3962400"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0" name="Content Placeholder 2">
            <a:extLst>
              <a:ext uri="{FF2B5EF4-FFF2-40B4-BE49-F238E27FC236}">
                <a16:creationId xmlns:a16="http://schemas.microsoft.com/office/drawing/2014/main" id="{53467759-B56C-1B49-9CF0-9581F13A8AA0}"/>
              </a:ext>
            </a:extLst>
          </p:cNvPr>
          <p:cNvSpPr>
            <a:spLocks noGrp="1"/>
          </p:cNvSpPr>
          <p:nvPr>
            <p:ph idx="11" hasCustomPrompt="1"/>
          </p:nvPr>
        </p:nvSpPr>
        <p:spPr>
          <a:xfrm>
            <a:off x="9753601" y="2058311"/>
            <a:ext cx="3962400"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7DD8AAD3-2149-3B42-87E3-3B53F2ED8B9E}"/>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Footer Placeholder 4">
            <a:extLst>
              <a:ext uri="{FF2B5EF4-FFF2-40B4-BE49-F238E27FC236}">
                <a16:creationId xmlns:a16="http://schemas.microsoft.com/office/drawing/2014/main" id="{178E81C6-B787-7C49-ACF9-3933E5AC103F}"/>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3" name="Title 1">
            <a:extLst>
              <a:ext uri="{FF2B5EF4-FFF2-40B4-BE49-F238E27FC236}">
                <a16:creationId xmlns:a16="http://schemas.microsoft.com/office/drawing/2014/main" id="{7CA5DB18-3C6D-D54D-96FE-308B23E0B0B0}"/>
              </a:ext>
            </a:extLst>
          </p:cNvPr>
          <p:cNvSpPr>
            <a:spLocks noGrp="1"/>
          </p:cNvSpPr>
          <p:nvPr>
            <p:ph type="title" hasCustomPrompt="1"/>
          </p:nvPr>
        </p:nvSpPr>
        <p:spPr>
          <a:xfrm>
            <a:off x="914400" y="1039095"/>
            <a:ext cx="12801600"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4" name="Straight Connector 13">
            <a:extLst>
              <a:ext uri="{FF2B5EF4-FFF2-40B4-BE49-F238E27FC236}">
                <a16:creationId xmlns:a16="http://schemas.microsoft.com/office/drawing/2014/main" id="{98DC2006-A47A-1D47-9E40-383F2393C2A2}"/>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48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B1">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E27B3E8-A9B8-8140-A1DD-40365D39508D}"/>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5" name="Straight Connector 24">
            <a:extLst>
              <a:ext uri="{FF2B5EF4-FFF2-40B4-BE49-F238E27FC236}">
                <a16:creationId xmlns:a16="http://schemas.microsoft.com/office/drawing/2014/main" id="{A02085EE-4A89-BD40-8005-69FD5BFDAC6A}"/>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400" y="1584845"/>
            <a:ext cx="8382000"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Slide Number Placeholder 5">
            <a:extLst>
              <a:ext uri="{FF2B5EF4-FFF2-40B4-BE49-F238E27FC236}">
                <a16:creationId xmlns:a16="http://schemas.microsoft.com/office/drawing/2014/main" id="{104DEE1A-4A1A-774C-957F-DBEFAF06440A}"/>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0" name="Footer Placeholder 4">
            <a:extLst>
              <a:ext uri="{FF2B5EF4-FFF2-40B4-BE49-F238E27FC236}">
                <a16:creationId xmlns:a16="http://schemas.microsoft.com/office/drawing/2014/main" id="{38CE5343-BB93-4944-B171-7490815880B8}"/>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3" name="Picture Placeholder 2">
            <a:extLst>
              <a:ext uri="{FF2B5EF4-FFF2-40B4-BE49-F238E27FC236}">
                <a16:creationId xmlns:a16="http://schemas.microsoft.com/office/drawing/2014/main" id="{0493B1CB-5F7A-F44F-9638-791DA4A884B3}"/>
              </a:ext>
            </a:extLst>
          </p:cNvPr>
          <p:cNvSpPr>
            <a:spLocks noGrp="1"/>
          </p:cNvSpPr>
          <p:nvPr>
            <p:ph type="pic" sz="quarter" idx="10"/>
          </p:nvPr>
        </p:nvSpPr>
        <p:spPr>
          <a:xfrm>
            <a:off x="9753600" y="2037022"/>
            <a:ext cx="3962400" cy="4820968"/>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116182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B2">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400" y="2058311"/>
            <a:ext cx="8382000" cy="4799679"/>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Slide Number Placeholder 5">
            <a:extLst>
              <a:ext uri="{FF2B5EF4-FFF2-40B4-BE49-F238E27FC236}">
                <a16:creationId xmlns:a16="http://schemas.microsoft.com/office/drawing/2014/main" id="{104DEE1A-4A1A-774C-957F-DBEFAF06440A}"/>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0" name="Footer Placeholder 4">
            <a:extLst>
              <a:ext uri="{FF2B5EF4-FFF2-40B4-BE49-F238E27FC236}">
                <a16:creationId xmlns:a16="http://schemas.microsoft.com/office/drawing/2014/main" id="{38CE5343-BB93-4944-B171-7490815880B8}"/>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3" name="Picture Placeholder 2">
            <a:extLst>
              <a:ext uri="{FF2B5EF4-FFF2-40B4-BE49-F238E27FC236}">
                <a16:creationId xmlns:a16="http://schemas.microsoft.com/office/drawing/2014/main" id="{0493B1CB-5F7A-F44F-9638-791DA4A884B3}"/>
              </a:ext>
            </a:extLst>
          </p:cNvPr>
          <p:cNvSpPr>
            <a:spLocks noGrp="1"/>
          </p:cNvSpPr>
          <p:nvPr>
            <p:ph type="pic" sz="quarter" idx="10"/>
          </p:nvPr>
        </p:nvSpPr>
        <p:spPr>
          <a:xfrm>
            <a:off x="9753600" y="2515510"/>
            <a:ext cx="3962400" cy="4342480"/>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11" name="Title 1">
            <a:extLst>
              <a:ext uri="{FF2B5EF4-FFF2-40B4-BE49-F238E27FC236}">
                <a16:creationId xmlns:a16="http://schemas.microsoft.com/office/drawing/2014/main" id="{339CDFD6-58B4-B34E-9E58-9016E6D04A19}"/>
              </a:ext>
            </a:extLst>
          </p:cNvPr>
          <p:cNvSpPr>
            <a:spLocks noGrp="1"/>
          </p:cNvSpPr>
          <p:nvPr>
            <p:ph type="title" hasCustomPrompt="1"/>
          </p:nvPr>
        </p:nvSpPr>
        <p:spPr>
          <a:xfrm>
            <a:off x="914400" y="1039095"/>
            <a:ext cx="12801600"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2" name="Straight Connector 11">
            <a:extLst>
              <a:ext uri="{FF2B5EF4-FFF2-40B4-BE49-F238E27FC236}">
                <a16:creationId xmlns:a16="http://schemas.microsoft.com/office/drawing/2014/main" id="{BB576828-30B9-884A-B2B8-19F93F2407E1}"/>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00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4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039095"/>
            <a:ext cx="128016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8" name="Straight Connector 17">
            <a:extLst>
              <a:ext uri="{FF2B5EF4-FFF2-40B4-BE49-F238E27FC236}">
                <a16:creationId xmlns:a16="http://schemas.microsoft.com/office/drawing/2014/main" id="{9E733FF9-C279-7141-8AD8-D5EFE2341F9E}"/>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C664D06-B255-CA45-8656-174A32CFE6D4}"/>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7" name="Footer Placeholder 4">
            <a:extLst>
              <a:ext uri="{FF2B5EF4-FFF2-40B4-BE49-F238E27FC236}">
                <a16:creationId xmlns:a16="http://schemas.microsoft.com/office/drawing/2014/main" id="{A590B6C5-F4A9-D748-9978-333582888FF8}"/>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9" name="Content Placeholder 2">
            <a:extLst>
              <a:ext uri="{FF2B5EF4-FFF2-40B4-BE49-F238E27FC236}">
                <a16:creationId xmlns:a16="http://schemas.microsoft.com/office/drawing/2014/main" id="{F77FDBD5-F66D-3743-83EA-2605D974EEBF}"/>
              </a:ext>
            </a:extLst>
          </p:cNvPr>
          <p:cNvSpPr>
            <a:spLocks noGrp="1"/>
          </p:cNvSpPr>
          <p:nvPr>
            <p:ph idx="1" hasCustomPrompt="1"/>
          </p:nvPr>
        </p:nvSpPr>
        <p:spPr>
          <a:xfrm>
            <a:off x="2286000" y="2532184"/>
            <a:ext cx="4800600" cy="1938528"/>
          </a:xfrm>
        </p:spPr>
        <p:txBody>
          <a:bodyPr lIns="228600" tIns="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6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6" name="Picture Placeholder 2">
            <a:extLst>
              <a:ext uri="{FF2B5EF4-FFF2-40B4-BE49-F238E27FC236}">
                <a16:creationId xmlns:a16="http://schemas.microsoft.com/office/drawing/2014/main" id="{B8EB1D5B-DF79-2F47-8824-3883F420C68D}"/>
              </a:ext>
            </a:extLst>
          </p:cNvPr>
          <p:cNvSpPr>
            <a:spLocks noGrp="1"/>
          </p:cNvSpPr>
          <p:nvPr>
            <p:ph type="pic" sz="quarter" idx="10"/>
          </p:nvPr>
        </p:nvSpPr>
        <p:spPr>
          <a:xfrm>
            <a:off x="914400" y="2532185"/>
            <a:ext cx="1371600" cy="1371600"/>
          </a:xfrm>
          <a:solidFill>
            <a:schemeClr val="bg1">
              <a:lumMod val="95000"/>
            </a:schemeClr>
          </a:solidFill>
        </p:spPr>
        <p:txBody>
          <a:bodyPr lIns="0" tIns="0" rIns="0" bIns="0" anchor="ctr" anchorCtr="0">
            <a:noAutofit/>
          </a:bodyPr>
          <a:lstStyle>
            <a:lvl1pPr marL="0" indent="0" algn="ctr">
              <a:buNone/>
              <a:defRPr sz="14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17" name="Picture Placeholder 2">
            <a:extLst>
              <a:ext uri="{FF2B5EF4-FFF2-40B4-BE49-F238E27FC236}">
                <a16:creationId xmlns:a16="http://schemas.microsoft.com/office/drawing/2014/main" id="{4C6CF3A8-1EB6-724B-9EC0-3795278F59F6}"/>
              </a:ext>
            </a:extLst>
          </p:cNvPr>
          <p:cNvSpPr>
            <a:spLocks noGrp="1"/>
          </p:cNvSpPr>
          <p:nvPr>
            <p:ph type="pic" sz="quarter" idx="11"/>
          </p:nvPr>
        </p:nvSpPr>
        <p:spPr>
          <a:xfrm>
            <a:off x="7543800" y="2532185"/>
            <a:ext cx="1371600" cy="1371600"/>
          </a:xfrm>
          <a:solidFill>
            <a:schemeClr val="bg1">
              <a:lumMod val="95000"/>
            </a:schemeClr>
          </a:solidFill>
        </p:spPr>
        <p:txBody>
          <a:bodyPr lIns="0" tIns="0" rIns="0" bIns="0" anchor="ctr" anchorCtr="0">
            <a:noAutofit/>
          </a:bodyPr>
          <a:lstStyle>
            <a:lvl1pPr marL="0" indent="0" algn="ctr">
              <a:buNone/>
              <a:defRPr sz="14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19" name="Picture Placeholder 2">
            <a:extLst>
              <a:ext uri="{FF2B5EF4-FFF2-40B4-BE49-F238E27FC236}">
                <a16:creationId xmlns:a16="http://schemas.microsoft.com/office/drawing/2014/main" id="{ABAFB9DE-54D3-C549-832E-21BFD9CB73F2}"/>
              </a:ext>
            </a:extLst>
          </p:cNvPr>
          <p:cNvSpPr>
            <a:spLocks noGrp="1"/>
          </p:cNvSpPr>
          <p:nvPr>
            <p:ph type="pic" sz="quarter" idx="12"/>
          </p:nvPr>
        </p:nvSpPr>
        <p:spPr>
          <a:xfrm>
            <a:off x="914400" y="4915354"/>
            <a:ext cx="1371600" cy="1371600"/>
          </a:xfrm>
          <a:solidFill>
            <a:schemeClr val="bg1">
              <a:lumMod val="95000"/>
            </a:schemeClr>
          </a:solidFill>
        </p:spPr>
        <p:txBody>
          <a:bodyPr lIns="0" tIns="0" rIns="0" bIns="0" anchor="ctr" anchorCtr="0">
            <a:noAutofit/>
          </a:bodyPr>
          <a:lstStyle>
            <a:lvl1pPr marL="0" indent="0" algn="ctr">
              <a:buNone/>
              <a:defRPr sz="14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20" name="Picture Placeholder 2">
            <a:extLst>
              <a:ext uri="{FF2B5EF4-FFF2-40B4-BE49-F238E27FC236}">
                <a16:creationId xmlns:a16="http://schemas.microsoft.com/office/drawing/2014/main" id="{88B78D70-63CA-FC4E-B9C1-D029F834C956}"/>
              </a:ext>
            </a:extLst>
          </p:cNvPr>
          <p:cNvSpPr>
            <a:spLocks noGrp="1"/>
          </p:cNvSpPr>
          <p:nvPr>
            <p:ph type="pic" sz="quarter" idx="13"/>
          </p:nvPr>
        </p:nvSpPr>
        <p:spPr>
          <a:xfrm>
            <a:off x="7543800" y="4915354"/>
            <a:ext cx="1371600" cy="1371600"/>
          </a:xfrm>
          <a:solidFill>
            <a:schemeClr val="bg1">
              <a:lumMod val="95000"/>
            </a:schemeClr>
          </a:solidFill>
        </p:spPr>
        <p:txBody>
          <a:bodyPr lIns="0" tIns="0" rIns="0" bIns="0" anchor="ctr" anchorCtr="0">
            <a:noAutofit/>
          </a:bodyPr>
          <a:lstStyle>
            <a:lvl1pPr marL="0" indent="0" algn="ctr">
              <a:buNone/>
              <a:defRPr sz="14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21" name="Content Placeholder 2">
            <a:extLst>
              <a:ext uri="{FF2B5EF4-FFF2-40B4-BE49-F238E27FC236}">
                <a16:creationId xmlns:a16="http://schemas.microsoft.com/office/drawing/2014/main" id="{CA93B38A-954A-1946-A337-636961AE39A2}"/>
              </a:ext>
            </a:extLst>
          </p:cNvPr>
          <p:cNvSpPr>
            <a:spLocks noGrp="1"/>
          </p:cNvSpPr>
          <p:nvPr>
            <p:ph idx="14" hasCustomPrompt="1"/>
          </p:nvPr>
        </p:nvSpPr>
        <p:spPr>
          <a:xfrm>
            <a:off x="8915400" y="2532183"/>
            <a:ext cx="4800600" cy="1938528"/>
          </a:xfrm>
        </p:spPr>
        <p:txBody>
          <a:bodyPr lIns="228600" tIns="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6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2" name="Content Placeholder 2">
            <a:extLst>
              <a:ext uri="{FF2B5EF4-FFF2-40B4-BE49-F238E27FC236}">
                <a16:creationId xmlns:a16="http://schemas.microsoft.com/office/drawing/2014/main" id="{E79CD79F-4851-BD4E-8FC5-EF6C66A50CEA}"/>
              </a:ext>
            </a:extLst>
          </p:cNvPr>
          <p:cNvSpPr>
            <a:spLocks noGrp="1"/>
          </p:cNvSpPr>
          <p:nvPr>
            <p:ph idx="15" hasCustomPrompt="1"/>
          </p:nvPr>
        </p:nvSpPr>
        <p:spPr>
          <a:xfrm>
            <a:off x="8915400" y="4915340"/>
            <a:ext cx="4800600" cy="1942633"/>
          </a:xfrm>
        </p:spPr>
        <p:txBody>
          <a:bodyPr lIns="228600" tIns="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6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3" name="Content Placeholder 2">
            <a:extLst>
              <a:ext uri="{FF2B5EF4-FFF2-40B4-BE49-F238E27FC236}">
                <a16:creationId xmlns:a16="http://schemas.microsoft.com/office/drawing/2014/main" id="{CC551DD3-E5BF-5C47-A1D0-5E76AECCC7D9}"/>
              </a:ext>
            </a:extLst>
          </p:cNvPr>
          <p:cNvSpPr>
            <a:spLocks noGrp="1"/>
          </p:cNvSpPr>
          <p:nvPr>
            <p:ph idx="16" hasCustomPrompt="1"/>
          </p:nvPr>
        </p:nvSpPr>
        <p:spPr>
          <a:xfrm>
            <a:off x="2286000" y="4915340"/>
            <a:ext cx="4800600" cy="1942633"/>
          </a:xfrm>
        </p:spPr>
        <p:txBody>
          <a:bodyPr lIns="228600" tIns="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6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1062850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6 Items">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E27B3E8-A9B8-8140-A1DD-40365D39508D}"/>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5" name="Straight Connector 24">
            <a:extLst>
              <a:ext uri="{FF2B5EF4-FFF2-40B4-BE49-F238E27FC236}">
                <a16:creationId xmlns:a16="http://schemas.microsoft.com/office/drawing/2014/main" id="{A02085EE-4A89-BD40-8005-69FD5BFDAC6A}"/>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091D7105-302D-2B44-A6D2-CB995F4B9D30}"/>
              </a:ext>
            </a:extLst>
          </p:cNvPr>
          <p:cNvSpPr>
            <a:spLocks noGrp="1"/>
          </p:cNvSpPr>
          <p:nvPr>
            <p:ph idx="1" hasCustomPrompt="1"/>
          </p:nvPr>
        </p:nvSpPr>
        <p:spPr>
          <a:xfrm>
            <a:off x="914400" y="2042037"/>
            <a:ext cx="3962400" cy="2179382"/>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9" name="Content Placeholder 2">
            <a:extLst>
              <a:ext uri="{FF2B5EF4-FFF2-40B4-BE49-F238E27FC236}">
                <a16:creationId xmlns:a16="http://schemas.microsoft.com/office/drawing/2014/main" id="{B62BD7EF-6678-804A-8A29-F2CC3C7BD627}"/>
              </a:ext>
            </a:extLst>
          </p:cNvPr>
          <p:cNvSpPr>
            <a:spLocks noGrp="1"/>
          </p:cNvSpPr>
          <p:nvPr>
            <p:ph idx="10" hasCustomPrompt="1"/>
          </p:nvPr>
        </p:nvSpPr>
        <p:spPr>
          <a:xfrm>
            <a:off x="5334001" y="2042037"/>
            <a:ext cx="3962400" cy="2179382"/>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0" name="Content Placeholder 2">
            <a:extLst>
              <a:ext uri="{FF2B5EF4-FFF2-40B4-BE49-F238E27FC236}">
                <a16:creationId xmlns:a16="http://schemas.microsoft.com/office/drawing/2014/main" id="{53467759-B56C-1B49-9CF0-9581F13A8AA0}"/>
              </a:ext>
            </a:extLst>
          </p:cNvPr>
          <p:cNvSpPr>
            <a:spLocks noGrp="1"/>
          </p:cNvSpPr>
          <p:nvPr>
            <p:ph idx="11" hasCustomPrompt="1"/>
          </p:nvPr>
        </p:nvSpPr>
        <p:spPr>
          <a:xfrm>
            <a:off x="9753601" y="2042037"/>
            <a:ext cx="3962400" cy="2179382"/>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7DD8AAD3-2149-3B42-87E3-3B53F2ED8B9E}"/>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Footer Placeholder 4">
            <a:extLst>
              <a:ext uri="{FF2B5EF4-FFF2-40B4-BE49-F238E27FC236}">
                <a16:creationId xmlns:a16="http://schemas.microsoft.com/office/drawing/2014/main" id="{178E81C6-B787-7C49-ACF9-3933E5AC103F}"/>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20" name="Content Placeholder 2">
            <a:extLst>
              <a:ext uri="{FF2B5EF4-FFF2-40B4-BE49-F238E27FC236}">
                <a16:creationId xmlns:a16="http://schemas.microsoft.com/office/drawing/2014/main" id="{8C8EE7F3-30F7-3044-8A8B-906420B629EE}"/>
              </a:ext>
            </a:extLst>
          </p:cNvPr>
          <p:cNvSpPr>
            <a:spLocks noGrp="1"/>
          </p:cNvSpPr>
          <p:nvPr>
            <p:ph idx="12" hasCustomPrompt="1"/>
          </p:nvPr>
        </p:nvSpPr>
        <p:spPr>
          <a:xfrm>
            <a:off x="906197" y="4678619"/>
            <a:ext cx="3962400" cy="2179381"/>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1" name="Content Placeholder 2">
            <a:extLst>
              <a:ext uri="{FF2B5EF4-FFF2-40B4-BE49-F238E27FC236}">
                <a16:creationId xmlns:a16="http://schemas.microsoft.com/office/drawing/2014/main" id="{AE6E6FFA-740B-8D42-B348-0ECB212EB6ED}"/>
              </a:ext>
            </a:extLst>
          </p:cNvPr>
          <p:cNvSpPr>
            <a:spLocks noGrp="1"/>
          </p:cNvSpPr>
          <p:nvPr>
            <p:ph idx="13" hasCustomPrompt="1"/>
          </p:nvPr>
        </p:nvSpPr>
        <p:spPr>
          <a:xfrm>
            <a:off x="5325798" y="4678619"/>
            <a:ext cx="3962400" cy="2179381"/>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2" name="Content Placeholder 2">
            <a:extLst>
              <a:ext uri="{FF2B5EF4-FFF2-40B4-BE49-F238E27FC236}">
                <a16:creationId xmlns:a16="http://schemas.microsoft.com/office/drawing/2014/main" id="{471E22AB-7D56-EA45-BE8C-72C4A1E6C062}"/>
              </a:ext>
            </a:extLst>
          </p:cNvPr>
          <p:cNvSpPr>
            <a:spLocks noGrp="1"/>
          </p:cNvSpPr>
          <p:nvPr>
            <p:ph idx="14" hasCustomPrompt="1"/>
          </p:nvPr>
        </p:nvSpPr>
        <p:spPr>
          <a:xfrm>
            <a:off x="9745398" y="4678619"/>
            <a:ext cx="3962400" cy="2179381"/>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5243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 1/2 Right - 1 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41C27D-8214-554B-B57A-1B7AA1715AB0}"/>
              </a:ext>
            </a:extLst>
          </p:cNvPr>
          <p:cNvSpPr/>
          <p:nvPr userDrawn="1"/>
        </p:nvSpPr>
        <p:spPr>
          <a:xfrm>
            <a:off x="731520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8229600" y="3042579"/>
            <a:ext cx="5486399" cy="808976"/>
          </a:xfrm>
        </p:spPr>
        <p:txBody>
          <a:bodyPr lIns="0" tIns="0" rIns="0" bIns="228600" anchor="b" anchorCtr="0">
            <a:noAutofit/>
          </a:bodyPr>
          <a:lstStyle>
            <a:lvl1pPr algn="l">
              <a:defRPr sz="4400" b="0" i="0" cap="all" spc="-150" baseline="0">
                <a:solidFill>
                  <a:schemeClr val="bg1"/>
                </a:solidFill>
                <a:latin typeface="Gotham Medium" pitchFamily="2" charset="0"/>
                <a:cs typeface="Gotham Medium" pitchFamily="2" charset="0"/>
              </a:defRPr>
            </a:lvl1pPr>
          </a:lstStyle>
          <a:p>
            <a:r>
              <a:rPr lang="en-US" dirty="0"/>
              <a:t>Section 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8229600" y="3851555"/>
            <a:ext cx="5486398" cy="451780"/>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8229600" y="3851555"/>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0" y="12"/>
            <a:ext cx="7315200" cy="7315188"/>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1507058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8 Item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C6AB313-F489-424F-B6DB-077E220B41AB}"/>
              </a:ext>
            </a:extLst>
          </p:cNvPr>
          <p:cNvSpPr>
            <a:spLocks noGrp="1"/>
          </p:cNvSpPr>
          <p:nvPr>
            <p:ph type="title" hasCustomPrompt="1"/>
          </p:nvPr>
        </p:nvSpPr>
        <p:spPr>
          <a:xfrm>
            <a:off x="914400" y="1039095"/>
            <a:ext cx="128016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 LINE</a:t>
            </a:r>
            <a:br>
              <a:rPr lang="en-US" dirty="0"/>
            </a:br>
            <a:r>
              <a:rPr lang="en-US" dirty="0"/>
              <a:t>TITLE</a:t>
            </a:r>
          </a:p>
        </p:txBody>
      </p:sp>
      <p:cxnSp>
        <p:nvCxnSpPr>
          <p:cNvPr id="18" name="Straight Connector 17">
            <a:extLst>
              <a:ext uri="{FF2B5EF4-FFF2-40B4-BE49-F238E27FC236}">
                <a16:creationId xmlns:a16="http://schemas.microsoft.com/office/drawing/2014/main" id="{E552E7BE-A459-574D-89A8-043DCB32A0A7}"/>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D24835-14D2-4A45-B253-493952D8598A}"/>
              </a:ext>
            </a:extLst>
          </p:cNvPr>
          <p:cNvSpPr>
            <a:spLocks noGrp="1"/>
          </p:cNvSpPr>
          <p:nvPr>
            <p:ph sz="quarter" idx="18" hasCustomPrompt="1"/>
          </p:nvPr>
        </p:nvSpPr>
        <p:spPr>
          <a:xfrm>
            <a:off x="914400" y="2515508"/>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15" name="Content Placeholder 2">
            <a:extLst>
              <a:ext uri="{FF2B5EF4-FFF2-40B4-BE49-F238E27FC236}">
                <a16:creationId xmlns:a16="http://schemas.microsoft.com/office/drawing/2014/main" id="{15761DC5-562F-4243-9EFB-D4241D24FEF9}"/>
              </a:ext>
            </a:extLst>
          </p:cNvPr>
          <p:cNvSpPr>
            <a:spLocks noGrp="1"/>
          </p:cNvSpPr>
          <p:nvPr>
            <p:ph sz="quarter" idx="19" hasCustomPrompt="1"/>
          </p:nvPr>
        </p:nvSpPr>
        <p:spPr>
          <a:xfrm>
            <a:off x="7543799" y="2515508"/>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17" name="Content Placeholder 2">
            <a:extLst>
              <a:ext uri="{FF2B5EF4-FFF2-40B4-BE49-F238E27FC236}">
                <a16:creationId xmlns:a16="http://schemas.microsoft.com/office/drawing/2014/main" id="{D0B87DEE-B45E-3C4D-B442-5B4E3841D179}"/>
              </a:ext>
            </a:extLst>
          </p:cNvPr>
          <p:cNvSpPr>
            <a:spLocks noGrp="1"/>
          </p:cNvSpPr>
          <p:nvPr>
            <p:ph sz="quarter" idx="20" hasCustomPrompt="1"/>
          </p:nvPr>
        </p:nvSpPr>
        <p:spPr>
          <a:xfrm>
            <a:off x="4229101" y="2515508"/>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19" name="Content Placeholder 2">
            <a:extLst>
              <a:ext uri="{FF2B5EF4-FFF2-40B4-BE49-F238E27FC236}">
                <a16:creationId xmlns:a16="http://schemas.microsoft.com/office/drawing/2014/main" id="{CB8C87D5-6DE9-1F46-86C5-098FB9255F11}"/>
              </a:ext>
            </a:extLst>
          </p:cNvPr>
          <p:cNvSpPr>
            <a:spLocks noGrp="1"/>
          </p:cNvSpPr>
          <p:nvPr>
            <p:ph sz="quarter" idx="21" hasCustomPrompt="1"/>
          </p:nvPr>
        </p:nvSpPr>
        <p:spPr>
          <a:xfrm>
            <a:off x="10858500" y="2515508"/>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20" name="Content Placeholder 2">
            <a:extLst>
              <a:ext uri="{FF2B5EF4-FFF2-40B4-BE49-F238E27FC236}">
                <a16:creationId xmlns:a16="http://schemas.microsoft.com/office/drawing/2014/main" id="{4722E800-902D-5D4F-A703-488A1657FF74}"/>
              </a:ext>
            </a:extLst>
          </p:cNvPr>
          <p:cNvSpPr>
            <a:spLocks noGrp="1"/>
          </p:cNvSpPr>
          <p:nvPr>
            <p:ph sz="quarter" idx="22" hasCustomPrompt="1"/>
          </p:nvPr>
        </p:nvSpPr>
        <p:spPr>
          <a:xfrm>
            <a:off x="7543799" y="4915346"/>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21" name="Content Placeholder 2">
            <a:extLst>
              <a:ext uri="{FF2B5EF4-FFF2-40B4-BE49-F238E27FC236}">
                <a16:creationId xmlns:a16="http://schemas.microsoft.com/office/drawing/2014/main" id="{2EF75966-7BFE-394E-BBA0-222E51BB5858}"/>
              </a:ext>
            </a:extLst>
          </p:cNvPr>
          <p:cNvSpPr>
            <a:spLocks noGrp="1"/>
          </p:cNvSpPr>
          <p:nvPr>
            <p:ph sz="quarter" idx="23" hasCustomPrompt="1"/>
          </p:nvPr>
        </p:nvSpPr>
        <p:spPr>
          <a:xfrm>
            <a:off x="4229101" y="4915346"/>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22" name="Content Placeholder 2">
            <a:extLst>
              <a:ext uri="{FF2B5EF4-FFF2-40B4-BE49-F238E27FC236}">
                <a16:creationId xmlns:a16="http://schemas.microsoft.com/office/drawing/2014/main" id="{DF2C9A3A-0F20-BB41-BCFC-E6FE56076698}"/>
              </a:ext>
            </a:extLst>
          </p:cNvPr>
          <p:cNvSpPr>
            <a:spLocks noGrp="1"/>
          </p:cNvSpPr>
          <p:nvPr>
            <p:ph sz="quarter" idx="24" hasCustomPrompt="1"/>
          </p:nvPr>
        </p:nvSpPr>
        <p:spPr>
          <a:xfrm>
            <a:off x="10858500" y="4915346"/>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
        <p:nvSpPr>
          <p:cNvPr id="23" name="Content Placeholder 2">
            <a:extLst>
              <a:ext uri="{FF2B5EF4-FFF2-40B4-BE49-F238E27FC236}">
                <a16:creationId xmlns:a16="http://schemas.microsoft.com/office/drawing/2014/main" id="{A872AE20-693D-8940-A9A3-68939D456B95}"/>
              </a:ext>
            </a:extLst>
          </p:cNvPr>
          <p:cNvSpPr>
            <a:spLocks noGrp="1"/>
          </p:cNvSpPr>
          <p:nvPr>
            <p:ph sz="quarter" idx="25" hasCustomPrompt="1"/>
          </p:nvPr>
        </p:nvSpPr>
        <p:spPr>
          <a:xfrm>
            <a:off x="914400" y="4915346"/>
            <a:ext cx="2857500" cy="1942633"/>
          </a:xfrm>
          <a:solidFill>
            <a:schemeClr val="bg1">
              <a:lumMod val="95000"/>
            </a:schemeClr>
          </a:solidFill>
        </p:spPr>
        <p:txBody>
          <a:bodyPr lIns="91440" tIns="91440" rIns="91440" bIns="91440" anchor="ctr" anchorCtr="0"/>
          <a:lstStyle>
            <a:lvl1pPr marL="0" indent="0" algn="ctr">
              <a:buNone/>
              <a:defRPr sz="1800" b="0" i="0">
                <a:latin typeface="Gotham Book" pitchFamily="2" charset="0"/>
                <a:cs typeface="Gotham Book" pitchFamily="2" charset="0"/>
              </a:defRPr>
            </a:lvl1pPr>
            <a:lvl2pPr marL="548640" indent="0" algn="ctr">
              <a:buNone/>
              <a:defRPr b="0" i="0">
                <a:latin typeface="Gotham Book" pitchFamily="2" charset="0"/>
                <a:cs typeface="Gotham Book" pitchFamily="2" charset="0"/>
              </a:defRPr>
            </a:lvl2pPr>
            <a:lvl3pPr marL="1097280" indent="0" algn="ctr">
              <a:buNone/>
              <a:defRPr b="0" i="0">
                <a:latin typeface="Gotham Book" pitchFamily="2" charset="0"/>
                <a:cs typeface="Gotham Book" pitchFamily="2" charset="0"/>
              </a:defRPr>
            </a:lvl3pPr>
            <a:lvl4pPr marL="1645920" indent="0" algn="ctr">
              <a:buNone/>
              <a:defRPr b="0" i="0">
                <a:latin typeface="Gotham Book" pitchFamily="2" charset="0"/>
                <a:cs typeface="Gotham Book" pitchFamily="2" charset="0"/>
              </a:defRPr>
            </a:lvl4pPr>
            <a:lvl5pPr marL="2194560" indent="0" algn="ctr">
              <a:buNone/>
              <a:defRPr b="0" i="0">
                <a:latin typeface="Gotham Book" pitchFamily="2" charset="0"/>
                <a:cs typeface="Gotham Book" pitchFamily="2" charset="0"/>
              </a:defRPr>
            </a:lvl5pPr>
          </a:lstStyle>
          <a:p>
            <a:pPr lvl="0"/>
            <a:r>
              <a:rPr lang="en-US" dirty="0"/>
              <a:t>Conference</a:t>
            </a:r>
          </a:p>
        </p:txBody>
      </p:sp>
    </p:spTree>
    <p:extLst>
      <p:ext uri="{BB962C8B-B14F-4D97-AF65-F5344CB8AC3E}">
        <p14:creationId xmlns:p14="http://schemas.microsoft.com/office/powerpoint/2010/main" val="369751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C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E6DB26-5350-754A-B90D-79A284FD3C8B}"/>
              </a:ext>
            </a:extLst>
          </p:cNvPr>
          <p:cNvSpPr/>
          <p:nvPr userDrawn="1"/>
        </p:nvSpPr>
        <p:spPr>
          <a:xfrm>
            <a:off x="914400" y="1813429"/>
            <a:ext cx="12801600" cy="5276088"/>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0" name="Content Placeholder 2">
            <a:extLst>
              <a:ext uri="{FF2B5EF4-FFF2-40B4-BE49-F238E27FC236}">
                <a16:creationId xmlns:a16="http://schemas.microsoft.com/office/drawing/2014/main" id="{709E3A89-8D7F-F643-AB26-712268AD4F52}"/>
              </a:ext>
            </a:extLst>
          </p:cNvPr>
          <p:cNvSpPr>
            <a:spLocks noGrp="1"/>
          </p:cNvSpPr>
          <p:nvPr>
            <p:ph idx="1" hasCustomPrompt="1"/>
          </p:nvPr>
        </p:nvSpPr>
        <p:spPr>
          <a:xfrm>
            <a:off x="914400" y="1813438"/>
            <a:ext cx="12801600" cy="5276095"/>
          </a:xfrm>
        </p:spPr>
        <p:txBody>
          <a:bodyPr lIns="228600" tIns="228600" rIns="228600" bIns="22860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2" name="Title 1"/>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Tree>
    <p:extLst>
      <p:ext uri="{BB962C8B-B14F-4D97-AF65-F5344CB8AC3E}">
        <p14:creationId xmlns:p14="http://schemas.microsoft.com/office/powerpoint/2010/main" val="59933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C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3DA5F2-50C2-C248-8D5E-2A574BB6F013}"/>
              </a:ext>
            </a:extLst>
          </p:cNvPr>
          <p:cNvSpPr/>
          <p:nvPr userDrawn="1"/>
        </p:nvSpPr>
        <p:spPr>
          <a:xfrm>
            <a:off x="914400" y="2286910"/>
            <a:ext cx="12801600" cy="4800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0" name="Content Placeholder 2">
            <a:extLst>
              <a:ext uri="{FF2B5EF4-FFF2-40B4-BE49-F238E27FC236}">
                <a16:creationId xmlns:a16="http://schemas.microsoft.com/office/drawing/2014/main" id="{709E3A89-8D7F-F643-AB26-712268AD4F52}"/>
              </a:ext>
            </a:extLst>
          </p:cNvPr>
          <p:cNvSpPr>
            <a:spLocks noGrp="1"/>
          </p:cNvSpPr>
          <p:nvPr>
            <p:ph idx="1" hasCustomPrompt="1"/>
          </p:nvPr>
        </p:nvSpPr>
        <p:spPr>
          <a:xfrm>
            <a:off x="914400" y="2286911"/>
            <a:ext cx="12801600" cy="4800600"/>
          </a:xfrm>
        </p:spPr>
        <p:txBody>
          <a:bodyPr lIns="228600" tIns="228600" rIns="228600" bIns="22860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2" name="Title 1">
            <a:extLst>
              <a:ext uri="{FF2B5EF4-FFF2-40B4-BE49-F238E27FC236}">
                <a16:creationId xmlns:a16="http://schemas.microsoft.com/office/drawing/2014/main" id="{97F32BB9-E5A8-2246-B13B-6D262D92E722}"/>
              </a:ext>
            </a:extLst>
          </p:cNvPr>
          <p:cNvSpPr>
            <a:spLocks noGrp="1"/>
          </p:cNvSpPr>
          <p:nvPr>
            <p:ph type="title" hasCustomPrompt="1"/>
          </p:nvPr>
        </p:nvSpPr>
        <p:spPr>
          <a:xfrm>
            <a:off x="914400" y="1039095"/>
            <a:ext cx="128016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3" name="Straight Connector 12">
            <a:extLst>
              <a:ext uri="{FF2B5EF4-FFF2-40B4-BE49-F238E27FC236}">
                <a16:creationId xmlns:a16="http://schemas.microsoft.com/office/drawing/2014/main" id="{E1EDA8F0-D6AC-9645-B45B-167F8EFF19B7}"/>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42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3E96F0-9D80-CA48-A11F-7D468F60081F}"/>
              </a:ext>
            </a:extLst>
          </p:cNvPr>
          <p:cNvSpPr/>
          <p:nvPr userDrawn="1"/>
        </p:nvSpPr>
        <p:spPr>
          <a:xfrm>
            <a:off x="457198" y="457204"/>
            <a:ext cx="13716000" cy="64008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 name="Title 1"/>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0" name="Content Placeholder 2">
            <a:extLst>
              <a:ext uri="{FF2B5EF4-FFF2-40B4-BE49-F238E27FC236}">
                <a16:creationId xmlns:a16="http://schemas.microsoft.com/office/drawing/2014/main" id="{709E3A89-8D7F-F643-AB26-712268AD4F52}"/>
              </a:ext>
            </a:extLst>
          </p:cNvPr>
          <p:cNvSpPr>
            <a:spLocks noGrp="1"/>
          </p:cNvSpPr>
          <p:nvPr>
            <p:ph idx="1" hasCustomPrompt="1"/>
          </p:nvPr>
        </p:nvSpPr>
        <p:spPr>
          <a:xfrm>
            <a:off x="914399" y="1584844"/>
            <a:ext cx="12801599" cy="5273151"/>
          </a:xfrm>
        </p:spPr>
        <p:txBody>
          <a:bodyPr lIns="0" tIns="457200" rIns="0" bIns="45720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193765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D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8B5708-4BCF-CB4E-8233-EDE60CAF0629}"/>
              </a:ext>
            </a:extLst>
          </p:cNvPr>
          <p:cNvSpPr/>
          <p:nvPr userDrawn="1"/>
        </p:nvSpPr>
        <p:spPr>
          <a:xfrm>
            <a:off x="457198" y="457204"/>
            <a:ext cx="13716000" cy="64008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0" name="Content Placeholder 2">
            <a:extLst>
              <a:ext uri="{FF2B5EF4-FFF2-40B4-BE49-F238E27FC236}">
                <a16:creationId xmlns:a16="http://schemas.microsoft.com/office/drawing/2014/main" id="{709E3A89-8D7F-F643-AB26-712268AD4F52}"/>
              </a:ext>
            </a:extLst>
          </p:cNvPr>
          <p:cNvSpPr>
            <a:spLocks noGrp="1"/>
          </p:cNvSpPr>
          <p:nvPr>
            <p:ph idx="1" hasCustomPrompt="1"/>
          </p:nvPr>
        </p:nvSpPr>
        <p:spPr>
          <a:xfrm>
            <a:off x="914399" y="2058311"/>
            <a:ext cx="12801599" cy="4799684"/>
          </a:xfrm>
        </p:spPr>
        <p:txBody>
          <a:bodyPr lIns="0" tIns="457200" rIns="0" bIns="45720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title.</a:t>
            </a:r>
          </a:p>
        </p:txBody>
      </p:sp>
      <p:sp>
        <p:nvSpPr>
          <p:cNvPr id="12" name="Title 1">
            <a:extLst>
              <a:ext uri="{FF2B5EF4-FFF2-40B4-BE49-F238E27FC236}">
                <a16:creationId xmlns:a16="http://schemas.microsoft.com/office/drawing/2014/main" id="{2F35D458-479F-F745-8407-ADB5FE9EE69F}"/>
              </a:ext>
            </a:extLst>
          </p:cNvPr>
          <p:cNvSpPr>
            <a:spLocks noGrp="1"/>
          </p:cNvSpPr>
          <p:nvPr>
            <p:ph type="title" hasCustomPrompt="1"/>
          </p:nvPr>
        </p:nvSpPr>
        <p:spPr>
          <a:xfrm>
            <a:off x="914399" y="1039095"/>
            <a:ext cx="12801599"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DOUBLE LINE</a:t>
            </a:r>
            <a:br>
              <a:rPr lang="en-US" dirty="0"/>
            </a:br>
            <a:r>
              <a:rPr lang="en-US" dirty="0"/>
              <a:t>TITLE</a:t>
            </a:r>
          </a:p>
        </p:txBody>
      </p:sp>
      <p:cxnSp>
        <p:nvCxnSpPr>
          <p:cNvPr id="13" name="Straight Connector 12">
            <a:extLst>
              <a:ext uri="{FF2B5EF4-FFF2-40B4-BE49-F238E27FC236}">
                <a16:creationId xmlns:a16="http://schemas.microsoft.com/office/drawing/2014/main" id="{6E76F344-F65C-8D44-B526-C0EDD5F2697B}"/>
              </a:ext>
            </a:extLst>
          </p:cNvPr>
          <p:cNvCxnSpPr>
            <a:cxnSpLocks/>
          </p:cNvCxnSpPr>
          <p:nvPr userDrawn="1"/>
        </p:nvCxnSpPr>
        <p:spPr>
          <a:xfrm>
            <a:off x="914400" y="2058311"/>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32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Content A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645456-0707-CC42-A799-BDDB7C558759}"/>
              </a:ext>
            </a:extLst>
          </p:cNvPr>
          <p:cNvSpPr/>
          <p:nvPr userDrawn="1"/>
        </p:nvSpPr>
        <p:spPr>
          <a:xfrm>
            <a:off x="7315200" y="0"/>
            <a:ext cx="73152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 name="Title 1"/>
          <p:cNvSpPr>
            <a:spLocks noGrp="1"/>
          </p:cNvSpPr>
          <p:nvPr>
            <p:ph type="title" hasCustomPrompt="1"/>
          </p:nvPr>
        </p:nvSpPr>
        <p:spPr>
          <a:xfrm>
            <a:off x="914400" y="914400"/>
            <a:ext cx="6400800" cy="670445"/>
          </a:xfrm>
        </p:spPr>
        <p:txBody>
          <a:bodyPr lIns="0" tIns="0" rIns="91440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chemeClr val="bg1"/>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chemeClr val="bg1"/>
                </a:solidFill>
                <a:latin typeface="Gotham Light" pitchFamily="2" charset="0"/>
                <a:ea typeface="+mn-ea"/>
                <a:cs typeface="Gotham Light" pitchFamily="2" charset="0"/>
              </a:defRPr>
            </a:lvl1pPr>
          </a:lstStyle>
          <a:p>
            <a:r>
              <a:rPr lang="en-US"/>
              <a:t>YOU BE THE JUDGE</a:t>
            </a:r>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1584845"/>
            <a:ext cx="6400800" cy="5273146"/>
          </a:xfrm>
        </p:spPr>
        <p:txBody>
          <a:bodyPr lIns="0" tIns="457200" rIns="91440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7315200" y="7315200"/>
            <a:ext cx="64276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4A736D13-67B4-6040-84CD-FF14E9B04BB9}"/>
              </a:ext>
            </a:extLst>
          </p:cNvPr>
          <p:cNvSpPr>
            <a:spLocks noGrp="1"/>
          </p:cNvSpPr>
          <p:nvPr>
            <p:ph sz="half" idx="12" hasCustomPrompt="1"/>
          </p:nvPr>
        </p:nvSpPr>
        <p:spPr>
          <a:xfrm>
            <a:off x="7315200" y="914400"/>
            <a:ext cx="6400800" cy="5943581"/>
          </a:xfrm>
        </p:spPr>
        <p:txBody>
          <a:bodyPr lIns="914400" tIns="0" rIns="0" bIns="9144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Tree>
    <p:extLst>
      <p:ext uri="{BB962C8B-B14F-4D97-AF65-F5344CB8AC3E}">
        <p14:creationId xmlns:p14="http://schemas.microsoft.com/office/powerpoint/2010/main" val="3376139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Content A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877DA5-FFD1-E74A-B467-1F4FCA9833EE}"/>
              </a:ext>
            </a:extLst>
          </p:cNvPr>
          <p:cNvSpPr/>
          <p:nvPr userDrawn="1"/>
        </p:nvSpPr>
        <p:spPr>
          <a:xfrm>
            <a:off x="7315200" y="0"/>
            <a:ext cx="73152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chemeClr val="bg1"/>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chemeClr val="bg1"/>
                </a:solidFill>
                <a:latin typeface="Gotham Light" pitchFamily="2" charset="0"/>
                <a:ea typeface="+mn-ea"/>
                <a:cs typeface="Gotham Light" pitchFamily="2" charset="0"/>
              </a:defRPr>
            </a:lvl1pPr>
          </a:lstStyle>
          <a:p>
            <a:r>
              <a:rPr lang="en-US"/>
              <a:t>YOU BE THE JUDGE</a:t>
            </a:r>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2058311"/>
            <a:ext cx="6400800" cy="4799680"/>
          </a:xfrm>
        </p:spPr>
        <p:txBody>
          <a:bodyPr lIns="0" tIns="457200" rIns="91440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7315200" y="7315200"/>
            <a:ext cx="64276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370618D-566D-3541-B81C-46C28B191A1E}"/>
              </a:ext>
            </a:extLst>
          </p:cNvPr>
          <p:cNvSpPr>
            <a:spLocks noGrp="1"/>
          </p:cNvSpPr>
          <p:nvPr>
            <p:ph type="title" hasCustomPrompt="1"/>
          </p:nvPr>
        </p:nvSpPr>
        <p:spPr>
          <a:xfrm>
            <a:off x="914400" y="1039095"/>
            <a:ext cx="6427694"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 LINE</a:t>
            </a:r>
            <a:br>
              <a:rPr lang="en-US" dirty="0"/>
            </a:br>
            <a:r>
              <a:rPr lang="en-US" dirty="0"/>
              <a:t>TITLE</a:t>
            </a:r>
          </a:p>
        </p:txBody>
      </p:sp>
      <p:cxnSp>
        <p:nvCxnSpPr>
          <p:cNvPr id="11" name="Straight Connector 10">
            <a:extLst>
              <a:ext uri="{FF2B5EF4-FFF2-40B4-BE49-F238E27FC236}">
                <a16:creationId xmlns:a16="http://schemas.microsoft.com/office/drawing/2014/main" id="{C6275A37-482C-284F-B1BD-6E9B50A3257D}"/>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98125ECC-2152-7A4F-A4C6-3E742B5B60B3}"/>
              </a:ext>
            </a:extLst>
          </p:cNvPr>
          <p:cNvSpPr>
            <a:spLocks noGrp="1"/>
          </p:cNvSpPr>
          <p:nvPr>
            <p:ph sz="half" idx="12" hasCustomPrompt="1"/>
          </p:nvPr>
        </p:nvSpPr>
        <p:spPr>
          <a:xfrm>
            <a:off x="7315200" y="914400"/>
            <a:ext cx="6400800" cy="5943581"/>
          </a:xfrm>
        </p:spPr>
        <p:txBody>
          <a:bodyPr lIns="914400" tIns="0" rIns="0" bIns="9144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Tree>
    <p:extLst>
      <p:ext uri="{BB962C8B-B14F-4D97-AF65-F5344CB8AC3E}">
        <p14:creationId xmlns:p14="http://schemas.microsoft.com/office/powerpoint/2010/main" val="950644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Content B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2A0B8B-57E4-C54F-B2F3-88E8F002E2CB}"/>
              </a:ext>
            </a:extLst>
          </p:cNvPr>
          <p:cNvSpPr/>
          <p:nvPr userDrawn="1"/>
        </p:nvSpPr>
        <p:spPr>
          <a:xfrm>
            <a:off x="0" y="0"/>
            <a:ext cx="73152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 name="Title 1"/>
          <p:cNvSpPr>
            <a:spLocks noGrp="1"/>
          </p:cNvSpPr>
          <p:nvPr>
            <p:ph type="title" hasCustomPrompt="1"/>
          </p:nvPr>
        </p:nvSpPr>
        <p:spPr>
          <a:xfrm>
            <a:off x="914400" y="914400"/>
            <a:ext cx="6400800" cy="670445"/>
          </a:xfrm>
        </p:spPr>
        <p:txBody>
          <a:bodyPr lIns="0" tIns="0" rIns="914400" bIns="0" anchor="t" anchorCtr="0">
            <a:noAutofit/>
          </a:bodyPr>
          <a:lstStyle>
            <a:lvl1pPr>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1584845"/>
            <a:ext cx="6400800" cy="5273146"/>
          </a:xfrm>
        </p:spPr>
        <p:txBody>
          <a:bodyPr lIns="0" tIns="457200" rIns="9144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pic>
        <p:nvPicPr>
          <p:cNvPr id="13" name="Picture 12">
            <a:extLst>
              <a:ext uri="{FF2B5EF4-FFF2-40B4-BE49-F238E27FC236}">
                <a16:creationId xmlns:a16="http://schemas.microsoft.com/office/drawing/2014/main" id="{5ED8E5BF-30AC-BB4A-80C2-FCAE57127A95}"/>
              </a:ext>
            </a:extLst>
          </p:cNvPr>
          <p:cNvPicPr>
            <a:picLocks noChangeAspect="1"/>
          </p:cNvPicPr>
          <p:nvPr userDrawn="1"/>
        </p:nvPicPr>
        <p:blipFill>
          <a:blip r:embed="rId2"/>
          <a:srcRect/>
          <a:stretch/>
        </p:blipFill>
        <p:spPr>
          <a:xfrm>
            <a:off x="914400" y="7518897"/>
            <a:ext cx="1238992" cy="253502"/>
          </a:xfrm>
          <a:prstGeom prst="rect">
            <a:avLst/>
          </a:prstGeom>
        </p:spPr>
      </p:pic>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14400" y="7315200"/>
            <a:ext cx="640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a16="http://schemas.microsoft.com/office/drawing/2014/main" id="{09D5FCD3-AD4B-DA48-92A8-3889DF98421F}"/>
              </a:ext>
            </a:extLst>
          </p:cNvPr>
          <p:cNvSpPr>
            <a:spLocks noGrp="1"/>
          </p:cNvSpPr>
          <p:nvPr>
            <p:ph sz="quarter" idx="10" hasCustomPrompt="1"/>
          </p:nvPr>
        </p:nvSpPr>
        <p:spPr>
          <a:xfrm>
            <a:off x="8229600" y="1584845"/>
            <a:ext cx="5486400" cy="5273146"/>
          </a:xfrm>
        </p:spPr>
        <p:txBody>
          <a:bodyPr lIns="0" tIns="457200" rIns="0" bIns="0">
            <a:noAutofit/>
          </a:bodyPr>
          <a:lstStyle>
            <a:lvl1pPr marL="0" indent="0">
              <a:lnSpc>
                <a:spcPct val="100000"/>
              </a:lnSpc>
              <a:buNone/>
              <a:defRPr lang="en-US" sz="1600" b="0" i="0" kern="1200" spc="0" baseline="0" dirty="0" smtClean="0">
                <a:solidFill>
                  <a:schemeClr val="tx1">
                    <a:lumMod val="75000"/>
                    <a:lumOff val="25000"/>
                  </a:schemeClr>
                </a:solidFill>
                <a:latin typeface="Gotham Book" pitchFamily="2" charset="0"/>
                <a:ea typeface="+mn-ea"/>
                <a:cs typeface="Gotham Book" pitchFamily="2" charset="0"/>
              </a:defRPr>
            </a:lvl1pPr>
            <a:lvl2pPr marL="548640" indent="0">
              <a:buNone/>
              <a:defRPr lang="en-US" sz="1800" b="0" i="0" kern="1200" spc="0" baseline="0" dirty="0" smtClean="0">
                <a:solidFill>
                  <a:schemeClr val="tx1"/>
                </a:solidFill>
                <a:latin typeface="Gotham Book" pitchFamily="2" charset="0"/>
                <a:ea typeface="+mn-ea"/>
                <a:cs typeface="Gotham Book" pitchFamily="2" charset="0"/>
              </a:defRPr>
            </a:lvl2pPr>
            <a:lvl3pPr marL="1097280" indent="0">
              <a:buNone/>
              <a:defRPr lang="en-US" sz="1800" b="0" i="0" kern="1200" spc="0" baseline="0" dirty="0" smtClean="0">
                <a:solidFill>
                  <a:schemeClr val="tx1"/>
                </a:solidFill>
                <a:latin typeface="Gotham Book" pitchFamily="2" charset="0"/>
                <a:ea typeface="+mn-ea"/>
                <a:cs typeface="Gotham Book" pitchFamily="2" charset="0"/>
              </a:defRPr>
            </a:lvl3pPr>
            <a:lvl4pPr marL="1645920" indent="0">
              <a:buNone/>
              <a:defRPr lang="en-US" sz="1800" b="0" i="0" kern="1200" spc="0" baseline="0" dirty="0" smtClean="0">
                <a:solidFill>
                  <a:schemeClr val="tx1"/>
                </a:solidFill>
                <a:latin typeface="Gotham Book" pitchFamily="2" charset="0"/>
                <a:ea typeface="+mn-ea"/>
                <a:cs typeface="Gotham Book" pitchFamily="2" charset="0"/>
              </a:defRPr>
            </a:lvl4pPr>
            <a:lvl5pPr marL="2194560" indent="0">
              <a:buNone/>
              <a:defRPr lang="en-US" sz="1800" b="0" i="0" kern="1200" spc="0" baseline="0" dirty="0">
                <a:solidFill>
                  <a:schemeClr val="tx1"/>
                </a:solidFill>
                <a:latin typeface="Gotham Book" pitchFamily="2" charset="0"/>
                <a:ea typeface="+mn-ea"/>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252446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Content B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B44DCC-310F-634F-A2FF-05BCBD0FA3CB}"/>
              </a:ext>
            </a:extLst>
          </p:cNvPr>
          <p:cNvSpPr/>
          <p:nvPr userDrawn="1"/>
        </p:nvSpPr>
        <p:spPr>
          <a:xfrm>
            <a:off x="0" y="0"/>
            <a:ext cx="73152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2058311"/>
            <a:ext cx="6400800" cy="4799680"/>
          </a:xfrm>
        </p:spPr>
        <p:txBody>
          <a:bodyPr lIns="0" tIns="457200" rIns="9144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pic>
        <p:nvPicPr>
          <p:cNvPr id="13" name="Picture 12">
            <a:extLst>
              <a:ext uri="{FF2B5EF4-FFF2-40B4-BE49-F238E27FC236}">
                <a16:creationId xmlns:a16="http://schemas.microsoft.com/office/drawing/2014/main" id="{5ED8E5BF-30AC-BB4A-80C2-FCAE57127A95}"/>
              </a:ext>
            </a:extLst>
          </p:cNvPr>
          <p:cNvPicPr>
            <a:picLocks noChangeAspect="1"/>
          </p:cNvPicPr>
          <p:nvPr userDrawn="1"/>
        </p:nvPicPr>
        <p:blipFill>
          <a:blip r:embed="rId2"/>
          <a:srcRect/>
          <a:stretch/>
        </p:blipFill>
        <p:spPr>
          <a:xfrm>
            <a:off x="914400" y="7518897"/>
            <a:ext cx="1238992" cy="253502"/>
          </a:xfrm>
          <a:prstGeom prst="rect">
            <a:avLst/>
          </a:prstGeom>
        </p:spPr>
      </p:pic>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14400" y="7315200"/>
            <a:ext cx="640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7B688F3-98CA-CD44-952A-6954329D7CB0}"/>
              </a:ext>
            </a:extLst>
          </p:cNvPr>
          <p:cNvSpPr>
            <a:spLocks noGrp="1"/>
          </p:cNvSpPr>
          <p:nvPr>
            <p:ph type="title" hasCustomPrompt="1"/>
          </p:nvPr>
        </p:nvSpPr>
        <p:spPr>
          <a:xfrm>
            <a:off x="914400" y="1039095"/>
            <a:ext cx="6400800"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6" name="Straight Connector 15">
            <a:extLst>
              <a:ext uri="{FF2B5EF4-FFF2-40B4-BE49-F238E27FC236}">
                <a16:creationId xmlns:a16="http://schemas.microsoft.com/office/drawing/2014/main" id="{37679D1A-5AB5-F34B-80A8-EDEAB75FF5E1}"/>
              </a:ext>
            </a:extLst>
          </p:cNvPr>
          <p:cNvCxnSpPr>
            <a:cxnSpLocks/>
          </p:cNvCxnSpPr>
          <p:nvPr userDrawn="1"/>
        </p:nvCxnSpPr>
        <p:spPr>
          <a:xfrm>
            <a:off x="914400" y="2058311"/>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99EC394-92C8-064F-AD3B-6C77053C5961}"/>
              </a:ext>
            </a:extLst>
          </p:cNvPr>
          <p:cNvSpPr>
            <a:spLocks noGrp="1"/>
          </p:cNvSpPr>
          <p:nvPr>
            <p:ph sz="quarter" idx="10" hasCustomPrompt="1"/>
          </p:nvPr>
        </p:nvSpPr>
        <p:spPr>
          <a:xfrm>
            <a:off x="8229600" y="2058311"/>
            <a:ext cx="5486400" cy="4799680"/>
          </a:xfrm>
        </p:spPr>
        <p:txBody>
          <a:bodyPr lIns="0" tIns="457200" rIns="0" bIns="0">
            <a:noAutofit/>
          </a:bodyPr>
          <a:lstStyle>
            <a:lvl1pPr marL="0" indent="0">
              <a:lnSpc>
                <a:spcPct val="100000"/>
              </a:lnSpc>
              <a:buNone/>
              <a:defRPr lang="en-US" sz="1600" b="0" i="0" kern="1200" spc="0" baseline="0" dirty="0" smtClean="0">
                <a:solidFill>
                  <a:schemeClr val="tx1">
                    <a:lumMod val="75000"/>
                    <a:lumOff val="25000"/>
                  </a:schemeClr>
                </a:solidFill>
                <a:latin typeface="Gotham Book" pitchFamily="2" charset="0"/>
                <a:ea typeface="+mn-ea"/>
                <a:cs typeface="Gotham Book" pitchFamily="2" charset="0"/>
              </a:defRPr>
            </a:lvl1pPr>
            <a:lvl2pPr marL="548640" indent="0">
              <a:buNone/>
              <a:defRPr lang="en-US" sz="1800" b="0" i="0" kern="1200" spc="0" baseline="0" dirty="0" smtClean="0">
                <a:solidFill>
                  <a:schemeClr val="tx1"/>
                </a:solidFill>
                <a:latin typeface="Gotham Book" pitchFamily="2" charset="0"/>
                <a:ea typeface="+mn-ea"/>
                <a:cs typeface="Gotham Book" pitchFamily="2" charset="0"/>
              </a:defRPr>
            </a:lvl2pPr>
            <a:lvl3pPr marL="1097280" indent="0">
              <a:buNone/>
              <a:defRPr lang="en-US" sz="1800" b="0" i="0" kern="1200" spc="0" baseline="0" dirty="0" smtClean="0">
                <a:solidFill>
                  <a:schemeClr val="tx1"/>
                </a:solidFill>
                <a:latin typeface="Gotham Book" pitchFamily="2" charset="0"/>
                <a:ea typeface="+mn-ea"/>
                <a:cs typeface="Gotham Book" pitchFamily="2" charset="0"/>
              </a:defRPr>
            </a:lvl3pPr>
            <a:lvl4pPr marL="1645920" indent="0">
              <a:buNone/>
              <a:defRPr lang="en-US" sz="1800" b="0" i="0" kern="1200" spc="0" baseline="0" dirty="0" smtClean="0">
                <a:solidFill>
                  <a:schemeClr val="tx1"/>
                </a:solidFill>
                <a:latin typeface="Gotham Book" pitchFamily="2" charset="0"/>
                <a:ea typeface="+mn-ea"/>
                <a:cs typeface="Gotham Book" pitchFamily="2" charset="0"/>
              </a:defRPr>
            </a:lvl4pPr>
            <a:lvl5pPr marL="2194560" indent="0">
              <a:buNone/>
              <a:defRPr lang="en-US" sz="1800" b="0" i="0" kern="1200" spc="0" baseline="0" dirty="0">
                <a:solidFill>
                  <a:schemeClr val="tx1"/>
                </a:solidFill>
                <a:latin typeface="Gotham Book" pitchFamily="2" charset="0"/>
                <a:ea typeface="+mn-ea"/>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692957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Content with Photo A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B2CEAB-DBB2-894F-9089-F82CD7E12E4A}"/>
              </a:ext>
            </a:extLst>
          </p:cNvPr>
          <p:cNvSpPr/>
          <p:nvPr userDrawn="1"/>
        </p:nvSpPr>
        <p:spPr>
          <a:xfrm>
            <a:off x="7315200" y="0"/>
            <a:ext cx="7315200"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9" name="Title 1">
            <a:extLst>
              <a:ext uri="{FF2B5EF4-FFF2-40B4-BE49-F238E27FC236}">
                <a16:creationId xmlns:a16="http://schemas.microsoft.com/office/drawing/2014/main" id="{3C5B29E5-03D3-C14F-90D2-445B8BD52D5C}"/>
              </a:ext>
            </a:extLst>
          </p:cNvPr>
          <p:cNvSpPr>
            <a:spLocks noGrp="1"/>
          </p:cNvSpPr>
          <p:nvPr>
            <p:ph type="title" hasCustomPrompt="1"/>
          </p:nvPr>
        </p:nvSpPr>
        <p:spPr>
          <a:xfrm>
            <a:off x="914400" y="914400"/>
            <a:ext cx="54864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0" name="Straight Connector 19">
            <a:extLst>
              <a:ext uri="{FF2B5EF4-FFF2-40B4-BE49-F238E27FC236}">
                <a16:creationId xmlns:a16="http://schemas.microsoft.com/office/drawing/2014/main" id="{6A0911F1-3582-CD41-9FE4-AF07B2B4763F}"/>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0" name="Picture Placeholder 2">
            <a:extLst>
              <a:ext uri="{FF2B5EF4-FFF2-40B4-BE49-F238E27FC236}">
                <a16:creationId xmlns:a16="http://schemas.microsoft.com/office/drawing/2014/main" id="{EBA9FA0A-77CA-334B-A7FF-53B4862C0024}"/>
              </a:ext>
            </a:extLst>
          </p:cNvPr>
          <p:cNvSpPr>
            <a:spLocks noGrp="1"/>
          </p:cNvSpPr>
          <p:nvPr>
            <p:ph type="pic" sz="quarter" idx="11"/>
          </p:nvPr>
        </p:nvSpPr>
        <p:spPr>
          <a:xfrm>
            <a:off x="0" y="2037022"/>
            <a:ext cx="7315200" cy="4820967"/>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11" name="Content Placeholder 3">
            <a:extLst>
              <a:ext uri="{FF2B5EF4-FFF2-40B4-BE49-F238E27FC236}">
                <a16:creationId xmlns:a16="http://schemas.microsoft.com/office/drawing/2014/main" id="{014C3DD9-990C-FF42-AA8E-7D8147950B29}"/>
              </a:ext>
            </a:extLst>
          </p:cNvPr>
          <p:cNvSpPr>
            <a:spLocks noGrp="1"/>
          </p:cNvSpPr>
          <p:nvPr>
            <p:ph sz="half" idx="12" hasCustomPrompt="1"/>
          </p:nvPr>
        </p:nvSpPr>
        <p:spPr>
          <a:xfrm>
            <a:off x="7315200" y="914400"/>
            <a:ext cx="6400800" cy="5943581"/>
          </a:xfrm>
        </p:spPr>
        <p:txBody>
          <a:bodyPr lIns="914400" tIns="0" rIns="0" bIns="9144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Tree>
    <p:extLst>
      <p:ext uri="{BB962C8B-B14F-4D97-AF65-F5344CB8AC3E}">
        <p14:creationId xmlns:p14="http://schemas.microsoft.com/office/powerpoint/2010/main" val="1738811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 1/2 Right - 2 Lin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37E296-CFB3-924E-B646-6AB2AC30F2F0}"/>
              </a:ext>
            </a:extLst>
          </p:cNvPr>
          <p:cNvSpPr/>
          <p:nvPr userDrawn="1"/>
        </p:nvSpPr>
        <p:spPr>
          <a:xfrm>
            <a:off x="731520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8229600" y="2735690"/>
            <a:ext cx="5486399" cy="1351236"/>
          </a:xfrm>
        </p:spPr>
        <p:txBody>
          <a:bodyPr lIns="0" tIns="0" rIns="0" bIns="228600" anchor="b" anchorCtr="0">
            <a:noAutofit/>
          </a:bodyPr>
          <a:lstStyle>
            <a:lvl1pPr algn="l">
              <a:lnSpc>
                <a:spcPct val="80000"/>
              </a:lnSpc>
              <a:defRPr sz="4400" b="0" i="0" cap="all" spc="-150" baseline="0">
                <a:solidFill>
                  <a:schemeClr val="bg1"/>
                </a:solidFill>
                <a:latin typeface="Gotham Medium" pitchFamily="2" charset="0"/>
                <a:cs typeface="Gotham Medium" pitchFamily="2" charset="0"/>
              </a:defRPr>
            </a:lvl1pPr>
          </a:lstStyle>
          <a:p>
            <a:r>
              <a:rPr lang="en-US" dirty="0"/>
              <a:t>Double Line</a:t>
            </a:r>
            <a:br>
              <a:rPr lang="en-US" dirty="0"/>
            </a:br>
            <a:r>
              <a:rPr lang="en-US" dirty="0"/>
              <a:t>Section 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8229600" y="4086925"/>
            <a:ext cx="5486398" cy="526483"/>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8229600" y="4086926"/>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0" y="11"/>
            <a:ext cx="7315200"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3904946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Content with Photo A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EC985B-C294-A048-A5FF-B9F914B0621A}"/>
              </a:ext>
            </a:extLst>
          </p:cNvPr>
          <p:cNvSpPr/>
          <p:nvPr userDrawn="1"/>
        </p:nvSpPr>
        <p:spPr>
          <a:xfrm>
            <a:off x="7315200" y="0"/>
            <a:ext cx="7315200"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2" name="Content Placeholder 3">
            <a:extLst>
              <a:ext uri="{FF2B5EF4-FFF2-40B4-BE49-F238E27FC236}">
                <a16:creationId xmlns:a16="http://schemas.microsoft.com/office/drawing/2014/main" id="{139AD4AA-93B9-A94F-A8A3-44A5B4C38A16}"/>
              </a:ext>
            </a:extLst>
          </p:cNvPr>
          <p:cNvSpPr>
            <a:spLocks noGrp="1"/>
          </p:cNvSpPr>
          <p:nvPr>
            <p:ph sz="half" idx="12" hasCustomPrompt="1"/>
          </p:nvPr>
        </p:nvSpPr>
        <p:spPr>
          <a:xfrm>
            <a:off x="7315200" y="914400"/>
            <a:ext cx="6400800" cy="5943581"/>
          </a:xfrm>
        </p:spPr>
        <p:txBody>
          <a:bodyPr lIns="914400" tIns="0" rIns="0" bIns="9144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
        <p:nvSpPr>
          <p:cNvPr id="11" name="Picture Placeholder 2">
            <a:extLst>
              <a:ext uri="{FF2B5EF4-FFF2-40B4-BE49-F238E27FC236}">
                <a16:creationId xmlns:a16="http://schemas.microsoft.com/office/drawing/2014/main" id="{F193451E-95A8-7E41-9F42-5D6A0773FF4E}"/>
              </a:ext>
            </a:extLst>
          </p:cNvPr>
          <p:cNvSpPr>
            <a:spLocks noGrp="1"/>
          </p:cNvSpPr>
          <p:nvPr>
            <p:ph type="pic" sz="quarter" idx="11"/>
          </p:nvPr>
        </p:nvSpPr>
        <p:spPr>
          <a:xfrm>
            <a:off x="0" y="2515500"/>
            <a:ext cx="7315200" cy="43424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cxnSp>
        <p:nvCxnSpPr>
          <p:cNvPr id="14" name="Straight Connector 13">
            <a:extLst>
              <a:ext uri="{FF2B5EF4-FFF2-40B4-BE49-F238E27FC236}">
                <a16:creationId xmlns:a16="http://schemas.microsoft.com/office/drawing/2014/main" id="{7B42E2D6-7E43-E945-9375-75329879A5D6}"/>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2DDC688-3836-3245-9D5C-D4B4B3B22AD0}"/>
              </a:ext>
            </a:extLst>
          </p:cNvPr>
          <p:cNvSpPr>
            <a:spLocks noGrp="1"/>
          </p:cNvSpPr>
          <p:nvPr>
            <p:ph type="title" hasCustomPrompt="1"/>
          </p:nvPr>
        </p:nvSpPr>
        <p:spPr>
          <a:xfrm>
            <a:off x="914400" y="1039095"/>
            <a:ext cx="54864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 LINE</a:t>
            </a:r>
            <a:br>
              <a:rPr lang="en-US" dirty="0"/>
            </a:br>
            <a:r>
              <a:rPr lang="en-US" dirty="0"/>
              <a:t>TITLE</a:t>
            </a:r>
          </a:p>
        </p:txBody>
      </p:sp>
    </p:spTree>
    <p:extLst>
      <p:ext uri="{BB962C8B-B14F-4D97-AF65-F5344CB8AC3E}">
        <p14:creationId xmlns:p14="http://schemas.microsoft.com/office/powerpoint/2010/main" val="81427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Content with Photo B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118377-2684-D643-8EE2-7C42EDFB4A3C}"/>
              </a:ext>
            </a:extLst>
          </p:cNvPr>
          <p:cNvSpPr/>
          <p:nvPr userDrawn="1"/>
        </p:nvSpPr>
        <p:spPr>
          <a:xfrm>
            <a:off x="7315200" y="0"/>
            <a:ext cx="7315200"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9" name="Title 1">
            <a:extLst>
              <a:ext uri="{FF2B5EF4-FFF2-40B4-BE49-F238E27FC236}">
                <a16:creationId xmlns:a16="http://schemas.microsoft.com/office/drawing/2014/main" id="{3C5B29E5-03D3-C14F-90D2-445B8BD52D5C}"/>
              </a:ext>
            </a:extLst>
          </p:cNvPr>
          <p:cNvSpPr>
            <a:spLocks noGrp="1"/>
          </p:cNvSpPr>
          <p:nvPr>
            <p:ph type="title" hasCustomPrompt="1"/>
          </p:nvPr>
        </p:nvSpPr>
        <p:spPr>
          <a:xfrm>
            <a:off x="914400" y="914400"/>
            <a:ext cx="54864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0" name="Straight Connector 19">
            <a:extLst>
              <a:ext uri="{FF2B5EF4-FFF2-40B4-BE49-F238E27FC236}">
                <a16:creationId xmlns:a16="http://schemas.microsoft.com/office/drawing/2014/main" id="{6A0911F1-3582-CD41-9FE4-AF07B2B4763F}"/>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0" name="Picture Placeholder 2">
            <a:extLst>
              <a:ext uri="{FF2B5EF4-FFF2-40B4-BE49-F238E27FC236}">
                <a16:creationId xmlns:a16="http://schemas.microsoft.com/office/drawing/2014/main" id="{EBA9FA0A-77CA-334B-A7FF-53B4862C0024}"/>
              </a:ext>
            </a:extLst>
          </p:cNvPr>
          <p:cNvSpPr>
            <a:spLocks noGrp="1"/>
          </p:cNvSpPr>
          <p:nvPr>
            <p:ph type="pic" sz="quarter" idx="11"/>
          </p:nvPr>
        </p:nvSpPr>
        <p:spPr>
          <a:xfrm>
            <a:off x="0" y="2037022"/>
            <a:ext cx="7315200" cy="4820967"/>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
        <p:nvSpPr>
          <p:cNvPr id="12" name="Content Placeholder 3">
            <a:extLst>
              <a:ext uri="{FF2B5EF4-FFF2-40B4-BE49-F238E27FC236}">
                <a16:creationId xmlns:a16="http://schemas.microsoft.com/office/drawing/2014/main" id="{139AD4AA-93B9-A94F-A8A3-44A5B4C38A16}"/>
              </a:ext>
            </a:extLst>
          </p:cNvPr>
          <p:cNvSpPr>
            <a:spLocks noGrp="1"/>
          </p:cNvSpPr>
          <p:nvPr>
            <p:ph sz="half" idx="12" hasCustomPrompt="1"/>
          </p:nvPr>
        </p:nvSpPr>
        <p:spPr>
          <a:xfrm>
            <a:off x="7315200" y="914400"/>
            <a:ext cx="6400800" cy="4571971"/>
          </a:xfrm>
        </p:spPr>
        <p:txBody>
          <a:bodyPr lIns="914400" tIns="0" rIns="0" bIns="4572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
        <p:nvSpPr>
          <p:cNvPr id="11" name="Rectangle 10">
            <a:extLst>
              <a:ext uri="{FF2B5EF4-FFF2-40B4-BE49-F238E27FC236}">
                <a16:creationId xmlns:a16="http://schemas.microsoft.com/office/drawing/2014/main" id="{B9D7425F-59FD-574A-A37D-033C0AC2478B}"/>
              </a:ext>
            </a:extLst>
          </p:cNvPr>
          <p:cNvSpPr/>
          <p:nvPr userDrawn="1"/>
        </p:nvSpPr>
        <p:spPr>
          <a:xfrm>
            <a:off x="7760677" y="5486408"/>
            <a:ext cx="6424246" cy="1371600"/>
          </a:xfrm>
          <a:prstGeom prst="rect">
            <a:avLst/>
          </a:prstGeom>
          <a:solidFill>
            <a:srgbClr val="004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6" name="Content Placeholder 3">
            <a:extLst>
              <a:ext uri="{FF2B5EF4-FFF2-40B4-BE49-F238E27FC236}">
                <a16:creationId xmlns:a16="http://schemas.microsoft.com/office/drawing/2014/main" id="{7C78032D-867E-C94F-A29C-3F5B8E3E53BB}"/>
              </a:ext>
            </a:extLst>
          </p:cNvPr>
          <p:cNvSpPr>
            <a:spLocks noGrp="1"/>
          </p:cNvSpPr>
          <p:nvPr>
            <p:ph sz="half" idx="14" hasCustomPrompt="1"/>
          </p:nvPr>
        </p:nvSpPr>
        <p:spPr>
          <a:xfrm>
            <a:off x="7760677" y="5672138"/>
            <a:ext cx="6424246" cy="1000102"/>
          </a:xfrm>
        </p:spPr>
        <p:txBody>
          <a:bodyPr lIns="228600" tIns="0" rIns="228600" bIns="0" anchor="ctr" anchorCtr="0">
            <a:noAutofit/>
          </a:bodyPr>
          <a:lstStyle>
            <a:lvl1pPr marL="0" indent="0" algn="ctr">
              <a:lnSpc>
                <a:spcPct val="100000"/>
              </a:lnSpc>
              <a:spcBef>
                <a:spcPts val="0"/>
              </a:spcBef>
              <a:buNone/>
              <a:tabLst/>
              <a:defRPr lang="en-US" sz="2000" b="0" i="0" kern="1200" cap="all" spc="-100" baseline="0" dirty="0" err="1">
                <a:solidFill>
                  <a:schemeClr val="bg1"/>
                </a:solidFill>
                <a:latin typeface="Gotham Bold" pitchFamily="2" charset="0"/>
                <a:ea typeface="+mn-ea"/>
                <a:cs typeface="Gotham Medium"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a:t>XXX</a:t>
            </a:r>
          </a:p>
        </p:txBody>
      </p:sp>
    </p:spTree>
    <p:extLst>
      <p:ext uri="{BB962C8B-B14F-4D97-AF65-F5344CB8AC3E}">
        <p14:creationId xmlns:p14="http://schemas.microsoft.com/office/powerpoint/2010/main" val="217515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 Content with Photo B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08AB8F-131F-004A-9CE0-4237C28CB989}"/>
              </a:ext>
            </a:extLst>
          </p:cNvPr>
          <p:cNvSpPr/>
          <p:nvPr userDrawn="1"/>
        </p:nvSpPr>
        <p:spPr>
          <a:xfrm>
            <a:off x="7315200" y="0"/>
            <a:ext cx="7315200"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2" name="Content Placeholder 3">
            <a:extLst>
              <a:ext uri="{FF2B5EF4-FFF2-40B4-BE49-F238E27FC236}">
                <a16:creationId xmlns:a16="http://schemas.microsoft.com/office/drawing/2014/main" id="{139AD4AA-93B9-A94F-A8A3-44A5B4C38A16}"/>
              </a:ext>
            </a:extLst>
          </p:cNvPr>
          <p:cNvSpPr>
            <a:spLocks noGrp="1"/>
          </p:cNvSpPr>
          <p:nvPr>
            <p:ph sz="half" idx="12" hasCustomPrompt="1"/>
          </p:nvPr>
        </p:nvSpPr>
        <p:spPr>
          <a:xfrm>
            <a:off x="7315200" y="914400"/>
            <a:ext cx="6400800" cy="4571969"/>
          </a:xfrm>
        </p:spPr>
        <p:txBody>
          <a:bodyPr lIns="914400" tIns="0" rIns="0" bIns="45720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err="1"/>
              <a:t>Ribus</a:t>
            </a:r>
            <a:r>
              <a:rPr lang="en-US" dirty="0"/>
              <a:t> </a:t>
            </a:r>
            <a:r>
              <a:rPr lang="en-US" dirty="0" err="1"/>
              <a:t>velest</a:t>
            </a:r>
            <a:r>
              <a:rPr lang="en-US" dirty="0"/>
              <a:t> </a:t>
            </a:r>
            <a:r>
              <a:rPr lang="en-US" dirty="0" err="1"/>
              <a:t>offic</a:t>
            </a:r>
            <a:r>
              <a:rPr lang="en-US" dirty="0"/>
              <a:t> tempos et </a:t>
            </a:r>
            <a:r>
              <a:rPr lang="en-US" dirty="0" err="1"/>
              <a:t>explitaecte</a:t>
            </a:r>
            <a:r>
              <a:rPr lang="en-US" dirty="0"/>
              <a:t> </a:t>
            </a:r>
            <a:r>
              <a:rPr lang="en-US" dirty="0" err="1"/>
              <a:t>minctem</a:t>
            </a:r>
            <a:r>
              <a:rPr lang="en-US" dirty="0"/>
              <a:t> </a:t>
            </a:r>
            <a:r>
              <a:rPr lang="en-US" dirty="0" err="1"/>
              <a:t>poreper</a:t>
            </a:r>
            <a:r>
              <a:rPr lang="en-US" dirty="0"/>
              <a:t> </a:t>
            </a:r>
            <a:r>
              <a:rPr lang="en-US" dirty="0" err="1"/>
              <a:t>ferest</a:t>
            </a:r>
            <a:r>
              <a:rPr lang="en-US" dirty="0"/>
              <a:t>, </a:t>
            </a:r>
            <a:r>
              <a:rPr lang="en-US" dirty="0" err="1"/>
              <a:t>aliqui</a:t>
            </a:r>
            <a:r>
              <a:rPr lang="en-US" dirty="0"/>
              <a:t> </a:t>
            </a:r>
            <a:r>
              <a:rPr lang="en-US" dirty="0" err="1"/>
              <a:t>dessimporum</a:t>
            </a:r>
            <a:r>
              <a:rPr lang="en-US" dirty="0"/>
              <a:t> sima dolore, </a:t>
            </a:r>
            <a:r>
              <a:rPr lang="en-US" dirty="0" err="1"/>
              <a:t>tendi</a:t>
            </a:r>
            <a:r>
              <a:rPr lang="en-US" dirty="0"/>
              <a:t> ab </a:t>
            </a:r>
            <a:r>
              <a:rPr lang="en-US" dirty="0" err="1"/>
              <a:t>ilitati</a:t>
            </a:r>
            <a:r>
              <a:rPr lang="en-US" dirty="0"/>
              <a:t> </a:t>
            </a:r>
            <a:r>
              <a:rPr lang="en-US" dirty="0" err="1"/>
              <a:t>ossit</a:t>
            </a:r>
            <a:r>
              <a:rPr lang="en-US" dirty="0"/>
              <a:t>, se </a:t>
            </a:r>
            <a:r>
              <a:rPr lang="en-US" dirty="0" err="1"/>
              <a:t>saniet</a:t>
            </a:r>
            <a:r>
              <a:rPr lang="en-US" dirty="0"/>
              <a:t> </a:t>
            </a:r>
            <a:r>
              <a:rPr lang="en-US" dirty="0" err="1"/>
              <a:t>volor</a:t>
            </a:r>
            <a:r>
              <a:rPr lang="en-US" dirty="0"/>
              <a:t> </a:t>
            </a:r>
            <a:r>
              <a:rPr lang="en-US" dirty="0" err="1"/>
              <a:t>alique</a:t>
            </a:r>
            <a:r>
              <a:rPr lang="en-US" dirty="0"/>
              <a:t> sit </a:t>
            </a:r>
            <a:r>
              <a:rPr lang="en-US" dirty="0" err="1"/>
              <a:t>dolut</a:t>
            </a:r>
            <a:r>
              <a:rPr lang="en-US" dirty="0"/>
              <a:t> ex </a:t>
            </a:r>
            <a:r>
              <a:rPr lang="en-US" dirty="0" err="1"/>
              <a:t>etur</a:t>
            </a:r>
            <a:r>
              <a:rPr lang="en-US" dirty="0"/>
              <a:t>? </a:t>
            </a:r>
            <a:r>
              <a:rPr lang="en-US" dirty="0" err="1"/>
              <a:t>Quis</a:t>
            </a:r>
            <a:r>
              <a:rPr lang="en-US" dirty="0"/>
              <a:t> ad min et </a:t>
            </a:r>
            <a:r>
              <a:rPr lang="en-US" dirty="0" err="1"/>
              <a:t>omnis</a:t>
            </a:r>
            <a:r>
              <a:rPr lang="en-US" dirty="0"/>
              <a:t> </a:t>
            </a:r>
            <a:r>
              <a:rPr lang="en-US" dirty="0" err="1"/>
              <a:t>simin</a:t>
            </a:r>
            <a:r>
              <a:rPr lang="en-US" dirty="0"/>
              <a:t> </a:t>
            </a:r>
            <a:r>
              <a:rPr lang="en-US" dirty="0" err="1"/>
              <a:t>porro</a:t>
            </a:r>
            <a:r>
              <a:rPr lang="en-US" dirty="0"/>
              <a:t> </a:t>
            </a:r>
            <a:r>
              <a:rPr lang="en-US" dirty="0" err="1"/>
              <a:t>officiam</a:t>
            </a:r>
            <a:r>
              <a:rPr lang="en-US" dirty="0"/>
              <a:t> </a:t>
            </a:r>
            <a:r>
              <a:rPr lang="en-US" dirty="0" err="1"/>
              <a:t>consequidit</a:t>
            </a:r>
            <a:r>
              <a:rPr lang="en-US" dirty="0"/>
              <a:t> </a:t>
            </a:r>
            <a:r>
              <a:rPr lang="en-US" dirty="0" err="1"/>
              <a:t>iuritio</a:t>
            </a:r>
            <a:r>
              <a:rPr lang="en-US" dirty="0"/>
              <a:t> </a:t>
            </a:r>
            <a:r>
              <a:rPr lang="en-US" dirty="0" err="1"/>
              <a:t>earum</a:t>
            </a:r>
            <a:r>
              <a:rPr lang="en-US" dirty="0"/>
              <a:t> quo </a:t>
            </a:r>
            <a:r>
              <a:rPr lang="en-US" dirty="0" err="1"/>
              <a:t>tectia</a:t>
            </a:r>
            <a:r>
              <a:rPr lang="en-US" dirty="0"/>
              <a:t> </a:t>
            </a:r>
            <a:r>
              <a:rPr lang="en-US" dirty="0" err="1"/>
              <a:t>debis</a:t>
            </a:r>
            <a:r>
              <a:rPr lang="en-US" dirty="0"/>
              <a:t> </a:t>
            </a:r>
            <a:r>
              <a:rPr lang="en-US" dirty="0" err="1"/>
              <a:t>doluptius</a:t>
            </a:r>
            <a:r>
              <a:rPr lang="en-US" dirty="0"/>
              <a:t>, cum as </a:t>
            </a:r>
            <a:r>
              <a:rPr lang="en-US" dirty="0" err="1"/>
              <a:t>sequam</a:t>
            </a:r>
            <a:r>
              <a:rPr lang="en-US" dirty="0"/>
              <a:t> </a:t>
            </a:r>
            <a:r>
              <a:rPr lang="en-US" dirty="0" err="1"/>
              <a:t>hil</a:t>
            </a:r>
            <a:r>
              <a:rPr lang="en-US" dirty="0"/>
              <a:t> </a:t>
            </a:r>
            <a:r>
              <a:rPr lang="en-US" dirty="0" err="1"/>
              <a:t>expliquias</a:t>
            </a:r>
            <a:r>
              <a:rPr lang="en-US" dirty="0"/>
              <a:t> </a:t>
            </a:r>
            <a:r>
              <a:rPr lang="en-US" dirty="0" err="1"/>
              <a:t>pligent</a:t>
            </a:r>
            <a:r>
              <a:rPr lang="en-US" dirty="0"/>
              <a:t> </a:t>
            </a:r>
            <a:r>
              <a:rPr lang="en-US" dirty="0" err="1"/>
              <a:t>harundi</a:t>
            </a:r>
            <a:r>
              <a:rPr lang="en-US" dirty="0"/>
              <a:t> </a:t>
            </a:r>
            <a:r>
              <a:rPr lang="en-US" dirty="0" err="1"/>
              <a:t>ut</a:t>
            </a:r>
            <a:r>
              <a:rPr lang="en-US" dirty="0"/>
              <a:t> </a:t>
            </a:r>
            <a:r>
              <a:rPr lang="en-US" dirty="0" err="1"/>
              <a:t>odis</a:t>
            </a:r>
            <a:r>
              <a:rPr lang="en-US" dirty="0"/>
              <a:t> que que </a:t>
            </a:r>
            <a:r>
              <a:rPr lang="en-US" dirty="0" err="1"/>
              <a:t>volori</a:t>
            </a:r>
            <a:r>
              <a:rPr lang="en-US" dirty="0"/>
              <a:t> </a:t>
            </a:r>
            <a:r>
              <a:rPr lang="en-US" dirty="0" err="1"/>
              <a:t>doluptur</a:t>
            </a:r>
            <a:r>
              <a:rPr lang="en-US" dirty="0"/>
              <a:t>, </a:t>
            </a:r>
            <a:r>
              <a:rPr lang="en-US" dirty="0" err="1"/>
              <a:t>ut</a:t>
            </a:r>
            <a:r>
              <a:rPr lang="en-US" dirty="0"/>
              <a:t> </a:t>
            </a:r>
            <a:r>
              <a:rPr lang="en-US" dirty="0" err="1"/>
              <a:t>ullupta</a:t>
            </a:r>
            <a:r>
              <a:rPr lang="en-US" dirty="0"/>
              <a:t> </a:t>
            </a:r>
            <a:r>
              <a:rPr lang="en-US" dirty="0" err="1"/>
              <a:t>temporibus</a:t>
            </a:r>
            <a:r>
              <a:rPr lang="en-US" dirty="0"/>
              <a:t>, </a:t>
            </a:r>
            <a:r>
              <a:rPr lang="en-US" dirty="0" err="1"/>
              <a:t>conse</a:t>
            </a:r>
            <a:r>
              <a:rPr lang="en-US" dirty="0"/>
              <a:t> es maiorum </a:t>
            </a:r>
            <a:r>
              <a:rPr lang="en-US" dirty="0" err="1"/>
              <a:t>inum</a:t>
            </a:r>
            <a:r>
              <a:rPr lang="en-US" dirty="0"/>
              <a:t> sit et </a:t>
            </a:r>
            <a:r>
              <a:rPr lang="en-US" dirty="0" err="1"/>
              <a:t>adipidus</a:t>
            </a:r>
            <a:r>
              <a:rPr lang="en-US" dirty="0"/>
              <a:t> et </a:t>
            </a:r>
            <a:r>
              <a:rPr lang="en-US" dirty="0" err="1"/>
              <a:t>alibus</a:t>
            </a:r>
            <a:r>
              <a:rPr lang="en-US" dirty="0"/>
              <a:t>, quo </a:t>
            </a:r>
            <a:r>
              <a:rPr lang="en-US" dirty="0" err="1"/>
              <a:t>bea</a:t>
            </a:r>
            <a:r>
              <a:rPr lang="en-US" dirty="0"/>
              <a:t> </a:t>
            </a:r>
            <a:r>
              <a:rPr lang="en-US" dirty="0" err="1"/>
              <a:t>volupta</a:t>
            </a:r>
            <a:r>
              <a:rPr lang="en-US" dirty="0"/>
              <a:t> net et, </a:t>
            </a:r>
            <a:r>
              <a:rPr lang="en-US" dirty="0" err="1"/>
              <a:t>nimende</a:t>
            </a:r>
            <a:r>
              <a:rPr lang="en-US" dirty="0"/>
              <a:t> </a:t>
            </a:r>
            <a:r>
              <a:rPr lang="en-US" dirty="0" err="1"/>
              <a:t>mporro</a:t>
            </a:r>
            <a:r>
              <a:rPr lang="en-US" dirty="0"/>
              <a:t> to </a:t>
            </a:r>
            <a:r>
              <a:rPr lang="en-US" dirty="0" err="1"/>
              <a:t>ipissincit</a:t>
            </a:r>
            <a:r>
              <a:rPr lang="en-US" dirty="0"/>
              <a:t> </a:t>
            </a:r>
            <a:r>
              <a:rPr lang="en-US" dirty="0" err="1"/>
              <a:t>optae</a:t>
            </a:r>
            <a:r>
              <a:rPr lang="en-US" dirty="0"/>
              <a:t>.</a:t>
            </a:r>
          </a:p>
        </p:txBody>
      </p:sp>
      <p:sp>
        <p:nvSpPr>
          <p:cNvPr id="11" name="Picture Placeholder 2">
            <a:extLst>
              <a:ext uri="{FF2B5EF4-FFF2-40B4-BE49-F238E27FC236}">
                <a16:creationId xmlns:a16="http://schemas.microsoft.com/office/drawing/2014/main" id="{F193451E-95A8-7E41-9F42-5D6A0773FF4E}"/>
              </a:ext>
            </a:extLst>
          </p:cNvPr>
          <p:cNvSpPr>
            <a:spLocks noGrp="1"/>
          </p:cNvSpPr>
          <p:nvPr>
            <p:ph type="pic" sz="quarter" idx="11"/>
          </p:nvPr>
        </p:nvSpPr>
        <p:spPr>
          <a:xfrm>
            <a:off x="0" y="2515500"/>
            <a:ext cx="7315200" cy="43424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cxnSp>
        <p:nvCxnSpPr>
          <p:cNvPr id="14" name="Straight Connector 13">
            <a:extLst>
              <a:ext uri="{FF2B5EF4-FFF2-40B4-BE49-F238E27FC236}">
                <a16:creationId xmlns:a16="http://schemas.microsoft.com/office/drawing/2014/main" id="{7B42E2D6-7E43-E945-9375-75329879A5D6}"/>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2DDC688-3836-3245-9D5C-D4B4B3B22AD0}"/>
              </a:ext>
            </a:extLst>
          </p:cNvPr>
          <p:cNvSpPr>
            <a:spLocks noGrp="1"/>
          </p:cNvSpPr>
          <p:nvPr>
            <p:ph type="title" hasCustomPrompt="1"/>
          </p:nvPr>
        </p:nvSpPr>
        <p:spPr>
          <a:xfrm>
            <a:off x="914400" y="1039095"/>
            <a:ext cx="54864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 LINE</a:t>
            </a:r>
            <a:br>
              <a:rPr lang="en-US" dirty="0"/>
            </a:br>
            <a:r>
              <a:rPr lang="en-US" dirty="0"/>
              <a:t>TITLE</a:t>
            </a:r>
          </a:p>
        </p:txBody>
      </p:sp>
      <p:sp>
        <p:nvSpPr>
          <p:cNvPr id="16" name="Rectangle 15">
            <a:extLst>
              <a:ext uri="{FF2B5EF4-FFF2-40B4-BE49-F238E27FC236}">
                <a16:creationId xmlns:a16="http://schemas.microsoft.com/office/drawing/2014/main" id="{1CFEA322-B5DE-8747-9E15-30F10668C7AF}"/>
              </a:ext>
            </a:extLst>
          </p:cNvPr>
          <p:cNvSpPr/>
          <p:nvPr userDrawn="1"/>
        </p:nvSpPr>
        <p:spPr>
          <a:xfrm>
            <a:off x="7760677" y="5486408"/>
            <a:ext cx="6424246" cy="1371600"/>
          </a:xfrm>
          <a:prstGeom prst="rect">
            <a:avLst/>
          </a:prstGeom>
          <a:solidFill>
            <a:srgbClr val="004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Content Placeholder 3">
            <a:extLst>
              <a:ext uri="{FF2B5EF4-FFF2-40B4-BE49-F238E27FC236}">
                <a16:creationId xmlns:a16="http://schemas.microsoft.com/office/drawing/2014/main" id="{E0E83558-1ADA-CE4D-ABAB-97A0500BFF42}"/>
              </a:ext>
            </a:extLst>
          </p:cNvPr>
          <p:cNvSpPr>
            <a:spLocks noGrp="1"/>
          </p:cNvSpPr>
          <p:nvPr>
            <p:ph sz="half" idx="14" hasCustomPrompt="1"/>
          </p:nvPr>
        </p:nvSpPr>
        <p:spPr>
          <a:xfrm>
            <a:off x="7760677" y="5672138"/>
            <a:ext cx="6424246" cy="1000102"/>
          </a:xfrm>
        </p:spPr>
        <p:txBody>
          <a:bodyPr lIns="228600" tIns="0" rIns="228600" bIns="0" anchor="ctr" anchorCtr="0">
            <a:noAutofit/>
          </a:bodyPr>
          <a:lstStyle>
            <a:lvl1pPr marL="0" indent="0" algn="ctr">
              <a:lnSpc>
                <a:spcPct val="100000"/>
              </a:lnSpc>
              <a:spcBef>
                <a:spcPts val="0"/>
              </a:spcBef>
              <a:buNone/>
              <a:tabLst/>
              <a:defRPr lang="en-US" sz="2000" b="0" i="0" kern="1200" cap="all" spc="-100" baseline="0" dirty="0">
                <a:solidFill>
                  <a:schemeClr val="bg1"/>
                </a:solidFill>
                <a:latin typeface="Gotham Bold" pitchFamily="2" charset="0"/>
                <a:ea typeface="+mn-ea"/>
                <a:cs typeface="Gotham Medium"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a:t>XXX</a:t>
            </a:r>
          </a:p>
        </p:txBody>
      </p:sp>
    </p:spTree>
    <p:extLst>
      <p:ext uri="{BB962C8B-B14F-4D97-AF65-F5344CB8AC3E}">
        <p14:creationId xmlns:p14="http://schemas.microsoft.com/office/powerpoint/2010/main" val="645638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 Content A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562FC6-E034-5B46-95D3-54377D5F92E3}"/>
              </a:ext>
            </a:extLst>
          </p:cNvPr>
          <p:cNvSpPr/>
          <p:nvPr userDrawn="1"/>
        </p:nvSpPr>
        <p:spPr>
          <a:xfrm>
            <a:off x="9445752" y="0"/>
            <a:ext cx="5184648"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 name="Title 1"/>
          <p:cNvSpPr>
            <a:spLocks noGrp="1"/>
          </p:cNvSpPr>
          <p:nvPr>
            <p:ph type="title" hasCustomPrompt="1"/>
          </p:nvPr>
        </p:nvSpPr>
        <p:spPr>
          <a:xfrm>
            <a:off x="914400" y="914400"/>
            <a:ext cx="8552329" cy="670445"/>
          </a:xfrm>
        </p:spPr>
        <p:txBody>
          <a:bodyPr lIns="0" tIns="0" rIns="91440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chemeClr val="bg1"/>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399" y="1584845"/>
            <a:ext cx="8534401" cy="5273146"/>
          </a:xfrm>
        </p:spPr>
        <p:txBody>
          <a:bodyPr lIns="0" tIns="457200" rIns="9144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448800" y="7315200"/>
            <a:ext cx="42940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01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 Content A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8FA3E8-9B93-F34F-87D0-0CE134E34669}"/>
              </a:ext>
            </a:extLst>
          </p:cNvPr>
          <p:cNvSpPr/>
          <p:nvPr userDrawn="1"/>
        </p:nvSpPr>
        <p:spPr>
          <a:xfrm>
            <a:off x="9445752" y="0"/>
            <a:ext cx="5184648"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chemeClr val="bg1"/>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399" y="2058311"/>
            <a:ext cx="8534401" cy="4799680"/>
          </a:xfrm>
        </p:spPr>
        <p:txBody>
          <a:bodyPr lIns="0" tIns="457200" rIns="4572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448800" y="7315200"/>
            <a:ext cx="42940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B93A43C-9B18-E148-86FB-FA9EB90BB8AA}"/>
              </a:ext>
            </a:extLst>
          </p:cNvPr>
          <p:cNvSpPr>
            <a:spLocks noGrp="1"/>
          </p:cNvSpPr>
          <p:nvPr>
            <p:ph type="title" hasCustomPrompt="1"/>
          </p:nvPr>
        </p:nvSpPr>
        <p:spPr>
          <a:xfrm>
            <a:off x="914400" y="1039095"/>
            <a:ext cx="8534400"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0" name="Straight Connector 9">
            <a:extLst>
              <a:ext uri="{FF2B5EF4-FFF2-40B4-BE49-F238E27FC236}">
                <a16:creationId xmlns:a16="http://schemas.microsoft.com/office/drawing/2014/main" id="{EB2BF7CC-FBF2-1D4D-BA19-237A2D08FD08}"/>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241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 Content B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C450A-15C5-3E4A-878D-22C2B2E15C88}"/>
              </a:ext>
            </a:extLst>
          </p:cNvPr>
          <p:cNvSpPr/>
          <p:nvPr userDrawn="1"/>
        </p:nvSpPr>
        <p:spPr>
          <a:xfrm>
            <a:off x="0" y="0"/>
            <a:ext cx="9445752"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 name="Title 1"/>
          <p:cNvSpPr>
            <a:spLocks noGrp="1"/>
          </p:cNvSpPr>
          <p:nvPr>
            <p:ph type="title" hasCustomPrompt="1"/>
          </p:nvPr>
        </p:nvSpPr>
        <p:spPr>
          <a:xfrm>
            <a:off x="914400" y="914400"/>
            <a:ext cx="8534400" cy="670445"/>
          </a:xfrm>
        </p:spPr>
        <p:txBody>
          <a:bodyPr lIns="0" tIns="0" rIns="914400" bIns="0" anchor="t" anchorCtr="0">
            <a:noAutofit/>
          </a:bodyPr>
          <a:lstStyle>
            <a:lvl1pPr>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1584845"/>
            <a:ext cx="8534400" cy="5273146"/>
          </a:xfrm>
        </p:spPr>
        <p:txBody>
          <a:bodyPr lIns="0" tIns="457200" rIns="9144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pic>
        <p:nvPicPr>
          <p:cNvPr id="13" name="Picture 12">
            <a:extLst>
              <a:ext uri="{FF2B5EF4-FFF2-40B4-BE49-F238E27FC236}">
                <a16:creationId xmlns:a16="http://schemas.microsoft.com/office/drawing/2014/main" id="{5ED8E5BF-30AC-BB4A-80C2-FCAE57127A95}"/>
              </a:ext>
            </a:extLst>
          </p:cNvPr>
          <p:cNvPicPr>
            <a:picLocks noChangeAspect="1"/>
          </p:cNvPicPr>
          <p:nvPr userDrawn="1"/>
        </p:nvPicPr>
        <p:blipFill>
          <a:blip r:embed="rId2"/>
          <a:srcRect/>
          <a:stretch/>
        </p:blipFill>
        <p:spPr>
          <a:xfrm>
            <a:off x="914400" y="7518897"/>
            <a:ext cx="1238992" cy="253502"/>
          </a:xfrm>
          <a:prstGeom prst="rect">
            <a:avLst/>
          </a:prstGeom>
        </p:spPr>
      </p:pic>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14400" y="7315200"/>
            <a:ext cx="8534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8DA1582A-3A8C-684E-9EB2-2C01206604CF}"/>
              </a:ext>
            </a:extLst>
          </p:cNvPr>
          <p:cNvSpPr>
            <a:spLocks noGrp="1"/>
          </p:cNvSpPr>
          <p:nvPr>
            <p:ph sz="quarter" idx="10" hasCustomPrompt="1"/>
          </p:nvPr>
        </p:nvSpPr>
        <p:spPr>
          <a:xfrm>
            <a:off x="10363196" y="1584845"/>
            <a:ext cx="3352803" cy="5273146"/>
          </a:xfrm>
        </p:spPr>
        <p:txBody>
          <a:bodyPr lIns="0" tIns="457200" rIns="0" bIns="0">
            <a:noAutofit/>
          </a:bodyPr>
          <a:lstStyle>
            <a:lvl1pPr marL="0" indent="0">
              <a:lnSpc>
                <a:spcPct val="100000"/>
              </a:lnSpc>
              <a:buNone/>
              <a:defRPr lang="en-US" sz="1600" b="0" i="0" kern="1200" spc="0" baseline="0" dirty="0" smtClean="0">
                <a:solidFill>
                  <a:schemeClr val="tx1">
                    <a:lumMod val="75000"/>
                    <a:lumOff val="25000"/>
                  </a:schemeClr>
                </a:solidFill>
                <a:latin typeface="Gotham Book" pitchFamily="2" charset="0"/>
                <a:ea typeface="+mn-ea"/>
                <a:cs typeface="Gotham Book" pitchFamily="2" charset="0"/>
              </a:defRPr>
            </a:lvl1pPr>
            <a:lvl2pPr marL="548640" indent="0">
              <a:buNone/>
              <a:defRPr lang="en-US" sz="1800" b="0" i="0" kern="1200" spc="0" baseline="0" dirty="0" smtClean="0">
                <a:solidFill>
                  <a:schemeClr val="tx1"/>
                </a:solidFill>
                <a:latin typeface="Gotham Book" pitchFamily="2" charset="0"/>
                <a:ea typeface="+mn-ea"/>
                <a:cs typeface="Gotham Book" pitchFamily="2" charset="0"/>
              </a:defRPr>
            </a:lvl2pPr>
            <a:lvl3pPr marL="1097280" indent="0">
              <a:buNone/>
              <a:defRPr lang="en-US" sz="1800" b="0" i="0" kern="1200" spc="0" baseline="0" dirty="0" smtClean="0">
                <a:solidFill>
                  <a:schemeClr val="tx1"/>
                </a:solidFill>
                <a:latin typeface="Gotham Book" pitchFamily="2" charset="0"/>
                <a:ea typeface="+mn-ea"/>
                <a:cs typeface="Gotham Book" pitchFamily="2" charset="0"/>
              </a:defRPr>
            </a:lvl3pPr>
            <a:lvl4pPr marL="1645920" indent="0">
              <a:buNone/>
              <a:defRPr lang="en-US" sz="1800" b="0" i="0" kern="1200" spc="0" baseline="0" dirty="0" smtClean="0">
                <a:solidFill>
                  <a:schemeClr val="tx1"/>
                </a:solidFill>
                <a:latin typeface="Gotham Book" pitchFamily="2" charset="0"/>
                <a:ea typeface="+mn-ea"/>
                <a:cs typeface="Gotham Book" pitchFamily="2" charset="0"/>
              </a:defRPr>
            </a:lvl4pPr>
            <a:lvl5pPr marL="2194560" indent="0">
              <a:buNone/>
              <a:defRPr lang="en-US" sz="1800" b="0" i="0" kern="1200" spc="0" baseline="0" dirty="0">
                <a:solidFill>
                  <a:schemeClr val="tx1"/>
                </a:solidFill>
                <a:latin typeface="Gotham Book" pitchFamily="2" charset="0"/>
                <a:ea typeface="+mn-ea"/>
                <a:cs typeface="Gotham Book" pitchFamily="2" charset="0"/>
              </a:defRPr>
            </a:lvl5pPr>
          </a:lstStyle>
          <a:p>
            <a:pPr lvl="0"/>
            <a:r>
              <a:rPr lang="en-US" dirty="0"/>
              <a:t>Click here to insert text.</a:t>
            </a:r>
          </a:p>
        </p:txBody>
      </p:sp>
      <p:sp>
        <p:nvSpPr>
          <p:cNvPr id="10" name="Slide Number Placeholder 5">
            <a:extLst>
              <a:ext uri="{FF2B5EF4-FFF2-40B4-BE49-F238E27FC236}">
                <a16:creationId xmlns:a16="http://schemas.microsoft.com/office/drawing/2014/main" id="{686193B2-7C06-3947-992E-F09D145CD18A}"/>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6" name="Footer Placeholder 4">
            <a:extLst>
              <a:ext uri="{FF2B5EF4-FFF2-40B4-BE49-F238E27FC236}">
                <a16:creationId xmlns:a16="http://schemas.microsoft.com/office/drawing/2014/main" id="{1A15C445-5F81-7744-9230-23DA63D973DC}"/>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Tree>
    <p:extLst>
      <p:ext uri="{BB962C8B-B14F-4D97-AF65-F5344CB8AC3E}">
        <p14:creationId xmlns:p14="http://schemas.microsoft.com/office/powerpoint/2010/main" val="2523744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Content B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5852255-7EE0-A64C-8BF4-98B166A02E16}"/>
              </a:ext>
            </a:extLst>
          </p:cNvPr>
          <p:cNvSpPr/>
          <p:nvPr userDrawn="1"/>
        </p:nvSpPr>
        <p:spPr>
          <a:xfrm>
            <a:off x="0" y="0"/>
            <a:ext cx="9445752"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2" name="Content Placeholder 2">
            <a:extLst>
              <a:ext uri="{FF2B5EF4-FFF2-40B4-BE49-F238E27FC236}">
                <a16:creationId xmlns:a16="http://schemas.microsoft.com/office/drawing/2014/main" id="{DECD52F9-2E8B-EE40-BCD6-12BC6CAC09A2}"/>
              </a:ext>
            </a:extLst>
          </p:cNvPr>
          <p:cNvSpPr>
            <a:spLocks noGrp="1"/>
          </p:cNvSpPr>
          <p:nvPr>
            <p:ph idx="1" hasCustomPrompt="1"/>
          </p:nvPr>
        </p:nvSpPr>
        <p:spPr>
          <a:xfrm>
            <a:off x="914400" y="2058311"/>
            <a:ext cx="8534400" cy="4799680"/>
          </a:xfrm>
        </p:spPr>
        <p:txBody>
          <a:bodyPr lIns="0" tIns="457200" rIns="91440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pic>
        <p:nvPicPr>
          <p:cNvPr id="13" name="Picture 12">
            <a:extLst>
              <a:ext uri="{FF2B5EF4-FFF2-40B4-BE49-F238E27FC236}">
                <a16:creationId xmlns:a16="http://schemas.microsoft.com/office/drawing/2014/main" id="{5ED8E5BF-30AC-BB4A-80C2-FCAE57127A95}"/>
              </a:ext>
            </a:extLst>
          </p:cNvPr>
          <p:cNvPicPr>
            <a:picLocks noChangeAspect="1"/>
          </p:cNvPicPr>
          <p:nvPr userDrawn="1"/>
        </p:nvPicPr>
        <p:blipFill>
          <a:blip r:embed="rId2"/>
          <a:srcRect/>
          <a:stretch/>
        </p:blipFill>
        <p:spPr>
          <a:xfrm>
            <a:off x="914400" y="7518897"/>
            <a:ext cx="1238992" cy="253502"/>
          </a:xfrm>
          <a:prstGeom prst="rect">
            <a:avLst/>
          </a:prstGeom>
        </p:spPr>
      </p:pic>
      <p:cxnSp>
        <p:nvCxnSpPr>
          <p:cNvPr id="14" name="Straight Connector 13">
            <a:extLst>
              <a:ext uri="{FF2B5EF4-FFF2-40B4-BE49-F238E27FC236}">
                <a16:creationId xmlns:a16="http://schemas.microsoft.com/office/drawing/2014/main" id="{0D4F4092-18E2-764D-B462-49F28B6FC706}"/>
              </a:ext>
            </a:extLst>
          </p:cNvPr>
          <p:cNvCxnSpPr>
            <a:cxnSpLocks/>
          </p:cNvCxnSpPr>
          <p:nvPr userDrawn="1"/>
        </p:nvCxnSpPr>
        <p:spPr>
          <a:xfrm>
            <a:off x="914400" y="7315200"/>
            <a:ext cx="8534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1744AE5-A00E-5445-AD0B-1175F6531FC0}"/>
              </a:ext>
            </a:extLst>
          </p:cNvPr>
          <p:cNvSpPr>
            <a:spLocks noGrp="1"/>
          </p:cNvSpPr>
          <p:nvPr>
            <p:ph type="title" hasCustomPrompt="1"/>
          </p:nvPr>
        </p:nvSpPr>
        <p:spPr>
          <a:xfrm>
            <a:off x="914399" y="1039095"/>
            <a:ext cx="8534399" cy="1019216"/>
          </a:xfrm>
        </p:spPr>
        <p:txBody>
          <a:bodyPr lIns="0" tIns="0" rIns="914400" bIns="0" anchor="t" anchorCtr="0">
            <a:noAutofit/>
          </a:bodyPr>
          <a:lstStyle>
            <a:lvl1pPr algn="l" defTabSz="1097280" rtl="0" eaLnBrk="1" latinLnBrk="0" hangingPunct="1">
              <a:lnSpc>
                <a:spcPct val="70000"/>
              </a:lnSpc>
              <a:spcBef>
                <a:spcPct val="0"/>
              </a:spcBef>
              <a:buNone/>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0" name="Straight Connector 9">
            <a:extLst>
              <a:ext uri="{FF2B5EF4-FFF2-40B4-BE49-F238E27FC236}">
                <a16:creationId xmlns:a16="http://schemas.microsoft.com/office/drawing/2014/main" id="{3E8B005B-F97E-2F44-8EE8-745DBE74739F}"/>
              </a:ext>
            </a:extLst>
          </p:cNvPr>
          <p:cNvCxnSpPr>
            <a:cxnSpLocks/>
          </p:cNvCxnSpPr>
          <p:nvPr userDrawn="1"/>
        </p:nvCxnSpPr>
        <p:spPr>
          <a:xfrm>
            <a:off x="914400" y="2058311"/>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50C748-357B-3141-8805-FA8B80945A5D}"/>
              </a:ext>
            </a:extLst>
          </p:cNvPr>
          <p:cNvSpPr>
            <a:spLocks noGrp="1"/>
          </p:cNvSpPr>
          <p:nvPr>
            <p:ph sz="quarter" idx="10" hasCustomPrompt="1"/>
          </p:nvPr>
        </p:nvSpPr>
        <p:spPr>
          <a:xfrm>
            <a:off x="10363196" y="2058311"/>
            <a:ext cx="3352803" cy="4799680"/>
          </a:xfrm>
        </p:spPr>
        <p:txBody>
          <a:bodyPr lIns="0" tIns="457200" rIns="0" bIns="0">
            <a:noAutofit/>
          </a:bodyPr>
          <a:lstStyle>
            <a:lvl1pPr marL="0" indent="0">
              <a:lnSpc>
                <a:spcPct val="100000"/>
              </a:lnSpc>
              <a:buNone/>
              <a:defRPr lang="en-US" sz="1600" b="0" i="0" kern="1200" spc="0" baseline="0" dirty="0" smtClean="0">
                <a:solidFill>
                  <a:schemeClr val="tx1">
                    <a:lumMod val="75000"/>
                    <a:lumOff val="25000"/>
                  </a:schemeClr>
                </a:solidFill>
                <a:latin typeface="Gotham Book" pitchFamily="2" charset="0"/>
                <a:ea typeface="+mn-ea"/>
                <a:cs typeface="Gotham Book" pitchFamily="2" charset="0"/>
              </a:defRPr>
            </a:lvl1pPr>
            <a:lvl2pPr marL="548640" indent="0">
              <a:buNone/>
              <a:defRPr lang="en-US" sz="1800" b="0" i="0" kern="1200" spc="0" baseline="0" dirty="0" smtClean="0">
                <a:solidFill>
                  <a:schemeClr val="tx1"/>
                </a:solidFill>
                <a:latin typeface="Gotham Book" pitchFamily="2" charset="0"/>
                <a:ea typeface="+mn-ea"/>
                <a:cs typeface="Gotham Book" pitchFamily="2" charset="0"/>
              </a:defRPr>
            </a:lvl2pPr>
            <a:lvl3pPr marL="1097280" indent="0">
              <a:buNone/>
              <a:defRPr lang="en-US" sz="1800" b="0" i="0" kern="1200" spc="0" baseline="0" dirty="0" smtClean="0">
                <a:solidFill>
                  <a:schemeClr val="tx1"/>
                </a:solidFill>
                <a:latin typeface="Gotham Book" pitchFamily="2" charset="0"/>
                <a:ea typeface="+mn-ea"/>
                <a:cs typeface="Gotham Book" pitchFamily="2" charset="0"/>
              </a:defRPr>
            </a:lvl3pPr>
            <a:lvl4pPr marL="1645920" indent="0">
              <a:buNone/>
              <a:defRPr lang="en-US" sz="1800" b="0" i="0" kern="1200" spc="0" baseline="0" dirty="0" smtClean="0">
                <a:solidFill>
                  <a:schemeClr val="tx1"/>
                </a:solidFill>
                <a:latin typeface="Gotham Book" pitchFamily="2" charset="0"/>
                <a:ea typeface="+mn-ea"/>
                <a:cs typeface="Gotham Book" pitchFamily="2" charset="0"/>
              </a:defRPr>
            </a:lvl4pPr>
            <a:lvl5pPr marL="2194560" indent="0">
              <a:buNone/>
              <a:defRPr lang="en-US" sz="1800" b="0" i="0" kern="1200" spc="0" baseline="0" dirty="0">
                <a:solidFill>
                  <a:schemeClr val="tx1"/>
                </a:solidFill>
                <a:latin typeface="Gotham Book" pitchFamily="2" charset="0"/>
                <a:ea typeface="+mn-ea"/>
                <a:cs typeface="Gotham Book" pitchFamily="2" charset="0"/>
              </a:defRPr>
            </a:lvl5pPr>
          </a:lstStyle>
          <a:p>
            <a:pPr lvl="0"/>
            <a:r>
              <a:rPr lang="en-US" dirty="0"/>
              <a:t>Click here to insert text.</a:t>
            </a:r>
          </a:p>
        </p:txBody>
      </p:sp>
      <p:sp>
        <p:nvSpPr>
          <p:cNvPr id="11" name="Slide Number Placeholder 5">
            <a:extLst>
              <a:ext uri="{FF2B5EF4-FFF2-40B4-BE49-F238E27FC236}">
                <a16:creationId xmlns:a16="http://schemas.microsoft.com/office/drawing/2014/main" id="{E7A56E96-6BD2-A749-AA43-929C308C6684}"/>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5" name="Footer Placeholder 4">
            <a:extLst>
              <a:ext uri="{FF2B5EF4-FFF2-40B4-BE49-F238E27FC236}">
                <a16:creationId xmlns:a16="http://schemas.microsoft.com/office/drawing/2014/main" id="{050E4775-960C-184B-82B6-8091E035A187}"/>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Tree>
    <p:extLst>
      <p:ext uri="{BB962C8B-B14F-4D97-AF65-F5344CB8AC3E}">
        <p14:creationId xmlns:p14="http://schemas.microsoft.com/office/powerpoint/2010/main" val="1635588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 Content C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6A9222-1D1D-5E41-ACA0-13831244E88A}"/>
              </a:ext>
            </a:extLst>
          </p:cNvPr>
          <p:cNvSpPr/>
          <p:nvPr userDrawn="1"/>
        </p:nvSpPr>
        <p:spPr>
          <a:xfrm>
            <a:off x="9753600" y="-9"/>
            <a:ext cx="3959352"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5" name="Content Placeholder 3">
            <a:extLst>
              <a:ext uri="{FF2B5EF4-FFF2-40B4-BE49-F238E27FC236}">
                <a16:creationId xmlns:a16="http://schemas.microsoft.com/office/drawing/2014/main" id="{3277184A-1172-2D44-9F09-16D3FB31E065}"/>
              </a:ext>
            </a:extLst>
          </p:cNvPr>
          <p:cNvSpPr>
            <a:spLocks noGrp="1"/>
          </p:cNvSpPr>
          <p:nvPr>
            <p:ph sz="half" idx="10" hasCustomPrompt="1"/>
          </p:nvPr>
        </p:nvSpPr>
        <p:spPr>
          <a:xfrm>
            <a:off x="9753600" y="914400"/>
            <a:ext cx="3959352" cy="816428"/>
          </a:xfrm>
        </p:spPr>
        <p:txBody>
          <a:bodyPr lIns="457200" tIns="0" rIns="457200" bIns="0">
            <a:noAutofit/>
          </a:bodyPr>
          <a:lstStyle>
            <a:lvl1pPr marL="0" indent="0" algn="l" defTabSz="1097280" rtl="0" eaLnBrk="1" latinLnBrk="0" hangingPunct="1">
              <a:lnSpc>
                <a:spcPct val="80000"/>
              </a:lnSpc>
              <a:spcBef>
                <a:spcPts val="1200"/>
              </a:spcBef>
              <a:buFont typeface="Arial" panose="020B0604020202020204" pitchFamily="34" charset="0"/>
              <a:buNone/>
              <a:tabLst/>
              <a:defRPr sz="2200" cap="all" spc="-50" baseline="0">
                <a:solidFill>
                  <a:srgbClr val="DEFFFF"/>
                </a:solidFill>
                <a:latin typeface="Gotham Bold" pitchFamily="2" charset="0"/>
                <a:cs typeface="Gotham Medium"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marL="0" lvl="0" indent="0" algn="l" defTabSz="1097280" rtl="0" eaLnBrk="1" latinLnBrk="0" hangingPunct="1">
              <a:lnSpc>
                <a:spcPct val="80000"/>
              </a:lnSpc>
              <a:spcBef>
                <a:spcPts val="1200"/>
              </a:spcBef>
              <a:buFont typeface="Arial" panose="020B0604020202020204" pitchFamily="34" charset="0"/>
              <a:buNone/>
              <a:tabLst/>
            </a:pPr>
            <a:r>
              <a:rPr lang="en-US" dirty="0"/>
              <a:t>Double</a:t>
            </a:r>
            <a:br>
              <a:rPr lang="en-US" dirty="0"/>
            </a:br>
            <a:r>
              <a:rPr lang="en-US" dirty="0"/>
              <a:t>Line Title</a:t>
            </a:r>
          </a:p>
        </p:txBody>
      </p:sp>
      <p:sp>
        <p:nvSpPr>
          <p:cNvPr id="26" name="Content Placeholder 3">
            <a:extLst>
              <a:ext uri="{FF2B5EF4-FFF2-40B4-BE49-F238E27FC236}">
                <a16:creationId xmlns:a16="http://schemas.microsoft.com/office/drawing/2014/main" id="{1B87F2A3-DB3C-F540-B884-CDA3E123E2E6}"/>
              </a:ext>
            </a:extLst>
          </p:cNvPr>
          <p:cNvSpPr>
            <a:spLocks noGrp="1"/>
          </p:cNvSpPr>
          <p:nvPr>
            <p:ph sz="half" idx="11" hasCustomPrompt="1"/>
          </p:nvPr>
        </p:nvSpPr>
        <p:spPr>
          <a:xfrm>
            <a:off x="9753600" y="1730827"/>
            <a:ext cx="3959352" cy="4582885"/>
          </a:xfrm>
        </p:spPr>
        <p:txBody>
          <a:bodyPr lIns="457200" tIns="0" rIns="457200" bIns="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a:t>Click here to insert title.</a:t>
            </a:r>
          </a:p>
        </p:txBody>
      </p:sp>
      <p:sp>
        <p:nvSpPr>
          <p:cNvPr id="28" name="Title 1">
            <a:extLst>
              <a:ext uri="{FF2B5EF4-FFF2-40B4-BE49-F238E27FC236}">
                <a16:creationId xmlns:a16="http://schemas.microsoft.com/office/drawing/2014/main" id="{84541070-B6A2-384A-A7AC-6EFCB17477DB}"/>
              </a:ext>
            </a:extLst>
          </p:cNvPr>
          <p:cNvSpPr>
            <a:spLocks noGrp="1"/>
          </p:cNvSpPr>
          <p:nvPr>
            <p:ph type="title" hasCustomPrompt="1"/>
          </p:nvPr>
        </p:nvSpPr>
        <p:spPr>
          <a:xfrm>
            <a:off x="914400" y="914400"/>
            <a:ext cx="83820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29" name="Straight Connector 28">
            <a:extLst>
              <a:ext uri="{FF2B5EF4-FFF2-40B4-BE49-F238E27FC236}">
                <a16:creationId xmlns:a16="http://schemas.microsoft.com/office/drawing/2014/main" id="{5E3C7C9D-0106-4240-84B2-7A409CF11EF0}"/>
              </a:ext>
            </a:extLst>
          </p:cNvPr>
          <p:cNvCxnSpPr>
            <a:cxnSpLocks/>
          </p:cNvCxnSpPr>
          <p:nvPr userDrawn="1"/>
        </p:nvCxnSpPr>
        <p:spPr>
          <a:xfrm>
            <a:off x="914400" y="1584853"/>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8F5A6D45-FD27-7647-AE63-434D27633FEC}"/>
              </a:ext>
            </a:extLst>
          </p:cNvPr>
          <p:cNvSpPr>
            <a:spLocks noGrp="1"/>
          </p:cNvSpPr>
          <p:nvPr>
            <p:ph idx="1" hasCustomPrompt="1"/>
          </p:nvPr>
        </p:nvSpPr>
        <p:spPr>
          <a:xfrm>
            <a:off x="914400" y="1584845"/>
            <a:ext cx="8382000" cy="5273146"/>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4" name="Slide Number Placeholder 5">
            <a:extLst>
              <a:ext uri="{FF2B5EF4-FFF2-40B4-BE49-F238E27FC236}">
                <a16:creationId xmlns:a16="http://schemas.microsoft.com/office/drawing/2014/main" id="{58F1FE6F-192C-FC4D-8E90-EDF848F16538}"/>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5" name="Footer Placeholder 4">
            <a:extLst>
              <a:ext uri="{FF2B5EF4-FFF2-40B4-BE49-F238E27FC236}">
                <a16:creationId xmlns:a16="http://schemas.microsoft.com/office/drawing/2014/main" id="{7363672A-BF38-E843-ADF1-19D8A1049FD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Tree>
    <p:extLst>
      <p:ext uri="{BB962C8B-B14F-4D97-AF65-F5344CB8AC3E}">
        <p14:creationId xmlns:p14="http://schemas.microsoft.com/office/powerpoint/2010/main" val="338026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Content C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E9F7B-C193-2C4D-80BF-A63EA205599D}"/>
              </a:ext>
            </a:extLst>
          </p:cNvPr>
          <p:cNvSpPr/>
          <p:nvPr userDrawn="1"/>
        </p:nvSpPr>
        <p:spPr>
          <a:xfrm>
            <a:off x="9753600" y="-9"/>
            <a:ext cx="3959352" cy="68580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5" name="Content Placeholder 3">
            <a:extLst>
              <a:ext uri="{FF2B5EF4-FFF2-40B4-BE49-F238E27FC236}">
                <a16:creationId xmlns:a16="http://schemas.microsoft.com/office/drawing/2014/main" id="{3277184A-1172-2D44-9F09-16D3FB31E065}"/>
              </a:ext>
            </a:extLst>
          </p:cNvPr>
          <p:cNvSpPr>
            <a:spLocks noGrp="1"/>
          </p:cNvSpPr>
          <p:nvPr>
            <p:ph sz="half" idx="10" hasCustomPrompt="1"/>
          </p:nvPr>
        </p:nvSpPr>
        <p:spPr>
          <a:xfrm>
            <a:off x="9753600" y="914400"/>
            <a:ext cx="3959352" cy="816428"/>
          </a:xfrm>
        </p:spPr>
        <p:txBody>
          <a:bodyPr lIns="457200" tIns="0" rIns="457200" bIns="0">
            <a:noAutofit/>
          </a:bodyPr>
          <a:lstStyle>
            <a:lvl1pPr marL="0" indent="0">
              <a:buNone/>
              <a:tabLst/>
              <a:defRPr lang="en-US" sz="2200" kern="1200" cap="all" spc="-50" baseline="0" dirty="0">
                <a:solidFill>
                  <a:srgbClr val="DEFFFF"/>
                </a:solidFill>
                <a:latin typeface="Gotham Bold" pitchFamily="2" charset="0"/>
                <a:ea typeface="+mn-ea"/>
                <a:cs typeface="Gotham Medium"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marL="0" lvl="0" indent="0" algn="l" defTabSz="1097280" rtl="0" eaLnBrk="1" latinLnBrk="0" hangingPunct="1">
              <a:lnSpc>
                <a:spcPct val="80000"/>
              </a:lnSpc>
              <a:spcBef>
                <a:spcPts val="1200"/>
              </a:spcBef>
              <a:buFont typeface="Arial" panose="020B0604020202020204" pitchFamily="34" charset="0"/>
              <a:buNone/>
              <a:tabLst/>
            </a:pPr>
            <a:r>
              <a:rPr lang="en-US" dirty="0"/>
              <a:t>Double</a:t>
            </a:r>
            <a:br>
              <a:rPr lang="en-US" dirty="0"/>
            </a:br>
            <a:r>
              <a:rPr lang="en-US" dirty="0"/>
              <a:t>Line Title</a:t>
            </a:r>
          </a:p>
        </p:txBody>
      </p:sp>
      <p:sp>
        <p:nvSpPr>
          <p:cNvPr id="26" name="Content Placeholder 3">
            <a:extLst>
              <a:ext uri="{FF2B5EF4-FFF2-40B4-BE49-F238E27FC236}">
                <a16:creationId xmlns:a16="http://schemas.microsoft.com/office/drawing/2014/main" id="{1B87F2A3-DB3C-F540-B884-CDA3E123E2E6}"/>
              </a:ext>
            </a:extLst>
          </p:cNvPr>
          <p:cNvSpPr>
            <a:spLocks noGrp="1"/>
          </p:cNvSpPr>
          <p:nvPr>
            <p:ph sz="half" idx="11" hasCustomPrompt="1"/>
          </p:nvPr>
        </p:nvSpPr>
        <p:spPr>
          <a:xfrm>
            <a:off x="9753600" y="1730827"/>
            <a:ext cx="3959352" cy="4582885"/>
          </a:xfrm>
        </p:spPr>
        <p:txBody>
          <a:bodyPr lIns="457200" tIns="0" rIns="457200" bIns="0">
            <a:noAutofit/>
          </a:bodyPr>
          <a:lstStyle>
            <a:lvl1pPr marL="0" indent="0">
              <a:lnSpc>
                <a:spcPct val="100000"/>
              </a:lnSpc>
              <a:buNone/>
              <a:tabLst/>
              <a:defRPr sz="1600" b="0" i="0" cap="none" spc="-20" baseline="0">
                <a:solidFill>
                  <a:schemeClr val="bg1"/>
                </a:solidFill>
                <a:latin typeface="Gotham Book" pitchFamily="2" charset="0"/>
                <a:cs typeface="Gotham Book" pitchFamily="2" charset="0"/>
              </a:defRPr>
            </a:lvl1pPr>
            <a:lvl2pPr marL="548640" indent="0">
              <a:buNone/>
              <a:defRPr>
                <a:solidFill>
                  <a:schemeClr val="bg1"/>
                </a:solidFill>
                <a:latin typeface="Gotham Medium" pitchFamily="2" charset="0"/>
                <a:cs typeface="Gotham Medium" pitchFamily="2" charset="0"/>
              </a:defRPr>
            </a:lvl2pPr>
            <a:lvl3pPr marL="1097280" indent="0">
              <a:buNone/>
              <a:defRPr>
                <a:solidFill>
                  <a:schemeClr val="bg1"/>
                </a:solidFill>
                <a:latin typeface="Gotham Medium" pitchFamily="2" charset="0"/>
                <a:cs typeface="Gotham Medium" pitchFamily="2" charset="0"/>
              </a:defRPr>
            </a:lvl3pPr>
            <a:lvl4pPr marL="1645920" indent="0">
              <a:buNone/>
              <a:defRPr>
                <a:solidFill>
                  <a:schemeClr val="bg1"/>
                </a:solidFill>
                <a:latin typeface="Gotham Medium" pitchFamily="2" charset="0"/>
                <a:cs typeface="Gotham Medium" pitchFamily="2" charset="0"/>
              </a:defRPr>
            </a:lvl4pPr>
            <a:lvl5pPr marL="2194560" indent="0">
              <a:buNone/>
              <a:defRPr>
                <a:solidFill>
                  <a:schemeClr val="bg1"/>
                </a:solidFill>
                <a:latin typeface="Gotham Medium" pitchFamily="2" charset="0"/>
                <a:cs typeface="Gotham Medium" pitchFamily="2" charset="0"/>
              </a:defRPr>
            </a:lvl5pPr>
          </a:lstStyle>
          <a:p>
            <a:pPr lvl="0"/>
            <a:r>
              <a:rPr lang="en-US" dirty="0"/>
              <a:t>Click here to insert text.</a:t>
            </a:r>
          </a:p>
        </p:txBody>
      </p:sp>
      <p:sp>
        <p:nvSpPr>
          <p:cNvPr id="30" name="Content Placeholder 2">
            <a:extLst>
              <a:ext uri="{FF2B5EF4-FFF2-40B4-BE49-F238E27FC236}">
                <a16:creationId xmlns:a16="http://schemas.microsoft.com/office/drawing/2014/main" id="{8F5A6D45-FD27-7647-AE63-434D27633FEC}"/>
              </a:ext>
            </a:extLst>
          </p:cNvPr>
          <p:cNvSpPr>
            <a:spLocks noGrp="1"/>
          </p:cNvSpPr>
          <p:nvPr>
            <p:ph idx="1" hasCustomPrompt="1"/>
          </p:nvPr>
        </p:nvSpPr>
        <p:spPr>
          <a:xfrm>
            <a:off x="914400" y="2058311"/>
            <a:ext cx="8382000" cy="4799680"/>
          </a:xfrm>
        </p:spPr>
        <p:txBody>
          <a:bodyPr lIns="0" tIns="457200" rIns="0" bIns="0">
            <a:noAutofit/>
          </a:bodyPr>
          <a:lstStyle>
            <a:lvl1pPr marL="0" marR="0" indent="0" algn="l" defTabSz="1097280" rtl="0" eaLnBrk="1" fontAlgn="auto" latinLnBrk="0" hangingPunct="1">
              <a:lnSpc>
                <a:spcPct val="110000"/>
              </a:lnSpc>
              <a:spcBef>
                <a:spcPts val="18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
        <p:nvSpPr>
          <p:cNvPr id="14" name="Slide Number Placeholder 5">
            <a:extLst>
              <a:ext uri="{FF2B5EF4-FFF2-40B4-BE49-F238E27FC236}">
                <a16:creationId xmlns:a16="http://schemas.microsoft.com/office/drawing/2014/main" id="{58F1FE6F-192C-FC4D-8E90-EDF848F16538}"/>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5" name="Footer Placeholder 4">
            <a:extLst>
              <a:ext uri="{FF2B5EF4-FFF2-40B4-BE49-F238E27FC236}">
                <a16:creationId xmlns:a16="http://schemas.microsoft.com/office/drawing/2014/main" id="{7363672A-BF38-E843-ADF1-19D8A1049FD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1" name="Title 1">
            <a:extLst>
              <a:ext uri="{FF2B5EF4-FFF2-40B4-BE49-F238E27FC236}">
                <a16:creationId xmlns:a16="http://schemas.microsoft.com/office/drawing/2014/main" id="{8BB22127-A87B-B344-87B0-29925918403E}"/>
              </a:ext>
            </a:extLst>
          </p:cNvPr>
          <p:cNvSpPr>
            <a:spLocks noGrp="1"/>
          </p:cNvSpPr>
          <p:nvPr>
            <p:ph type="title" hasCustomPrompt="1"/>
          </p:nvPr>
        </p:nvSpPr>
        <p:spPr>
          <a:xfrm>
            <a:off x="914400" y="1039095"/>
            <a:ext cx="8382000" cy="1019216"/>
          </a:xfrm>
        </p:spPr>
        <p:txBody>
          <a:bodyPr lIns="0" tIns="0" rIns="0" bIns="0" anchor="t" anchorCtr="0">
            <a:noAutofit/>
          </a:bodyPr>
          <a:lstStyle>
            <a:lvl1pPr algn="l" defTabSz="1097280" rtl="0" eaLnBrk="1" latinLnBrk="0" hangingPunct="1">
              <a:lnSpc>
                <a:spcPct val="70000"/>
              </a:lnSpc>
              <a:spcBef>
                <a:spcPct val="0"/>
              </a:spcBef>
              <a:buNone/>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DOUBLE</a:t>
            </a:r>
            <a:br>
              <a:rPr lang="en-US" dirty="0"/>
            </a:br>
            <a:r>
              <a:rPr lang="en-US" dirty="0"/>
              <a:t>line TITLE</a:t>
            </a:r>
          </a:p>
        </p:txBody>
      </p:sp>
      <p:cxnSp>
        <p:nvCxnSpPr>
          <p:cNvPr id="12" name="Straight Connector 11">
            <a:extLst>
              <a:ext uri="{FF2B5EF4-FFF2-40B4-BE49-F238E27FC236}">
                <a16:creationId xmlns:a16="http://schemas.microsoft.com/office/drawing/2014/main" id="{4C4CD426-1175-D34B-AF4E-CAF373489551}"/>
              </a:ext>
            </a:extLst>
          </p:cNvPr>
          <p:cNvCxnSpPr>
            <a:cxnSpLocks/>
          </p:cNvCxnSpPr>
          <p:nvPr userDrawn="1"/>
        </p:nvCxnSpPr>
        <p:spPr>
          <a:xfrm>
            <a:off x="914400" y="2058311"/>
            <a:ext cx="182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287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A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97F33D8-0403-DA44-B38E-DF6B36472F7B}"/>
              </a:ext>
            </a:extLst>
          </p:cNvPr>
          <p:cNvSpPr/>
          <p:nvPr userDrawn="1"/>
        </p:nvSpPr>
        <p:spPr>
          <a:xfrm>
            <a:off x="0" y="0"/>
            <a:ext cx="14630400" cy="3072384"/>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2" name="Rectangle 21">
            <a:extLst>
              <a:ext uri="{FF2B5EF4-FFF2-40B4-BE49-F238E27FC236}">
                <a16:creationId xmlns:a16="http://schemas.microsoft.com/office/drawing/2014/main" id="{BB622430-D2D2-CB41-A08E-AB5389AFAA43}"/>
              </a:ext>
            </a:extLst>
          </p:cNvPr>
          <p:cNvSpPr/>
          <p:nvPr userDrawn="1"/>
        </p:nvSpPr>
        <p:spPr>
          <a:xfrm>
            <a:off x="0" y="0"/>
            <a:ext cx="14630400" cy="0"/>
          </a:xfrm>
          <a:prstGeom prst="rect">
            <a:avLst/>
          </a:prstGeom>
          <a:gradFill>
            <a:gsLst>
              <a:gs pos="100000">
                <a:srgbClr val="0075BD"/>
              </a:gs>
              <a:gs pos="0">
                <a:srgbClr val="008B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1" name="Title 1">
            <a:extLst>
              <a:ext uri="{FF2B5EF4-FFF2-40B4-BE49-F238E27FC236}">
                <a16:creationId xmlns:a16="http://schemas.microsoft.com/office/drawing/2014/main" id="{EBEC1549-A3B6-294C-BF7B-D8DF3B30EB62}"/>
              </a:ext>
            </a:extLst>
          </p:cNvPr>
          <p:cNvSpPr>
            <a:spLocks noGrp="1"/>
          </p:cNvSpPr>
          <p:nvPr>
            <p:ph type="title" hasCustomPrompt="1"/>
          </p:nvPr>
        </p:nvSpPr>
        <p:spPr>
          <a:xfrm>
            <a:off x="914400" y="914400"/>
            <a:ext cx="12801600" cy="808976"/>
          </a:xfrm>
        </p:spPr>
        <p:txBody>
          <a:bodyPr lIns="0" tIns="0" rIns="0" bIns="228600" anchor="b" anchorCtr="0">
            <a:noAutofit/>
          </a:bodyPr>
          <a:lstStyle>
            <a:lvl1pPr algn="ctr">
              <a:defRPr sz="4400" b="0" i="0" cap="all" spc="-150" baseline="0">
                <a:solidFill>
                  <a:schemeClr val="bg1"/>
                </a:solidFill>
                <a:latin typeface="Gotham Medium" pitchFamily="2" charset="0"/>
                <a:cs typeface="Gotham Medium" pitchFamily="2" charset="0"/>
              </a:defRPr>
            </a:lvl1pPr>
          </a:lstStyle>
          <a:p>
            <a:r>
              <a:rPr lang="en-US" dirty="0"/>
              <a:t>Single Line Title</a:t>
            </a:r>
          </a:p>
        </p:txBody>
      </p:sp>
      <p:sp>
        <p:nvSpPr>
          <p:cNvPr id="12" name="Content Placeholder 2">
            <a:extLst>
              <a:ext uri="{FF2B5EF4-FFF2-40B4-BE49-F238E27FC236}">
                <a16:creationId xmlns:a16="http://schemas.microsoft.com/office/drawing/2014/main" id="{C48F1641-AB9B-4C41-9717-E2E7EE1E0056}"/>
              </a:ext>
            </a:extLst>
          </p:cNvPr>
          <p:cNvSpPr>
            <a:spLocks noGrp="1"/>
          </p:cNvSpPr>
          <p:nvPr>
            <p:ph idx="1" hasCustomPrompt="1"/>
          </p:nvPr>
        </p:nvSpPr>
        <p:spPr>
          <a:xfrm>
            <a:off x="914400" y="1723376"/>
            <a:ext cx="12801600" cy="451780"/>
          </a:xfrm>
        </p:spPr>
        <p:txBody>
          <a:bodyPr lIns="0" tIns="228600" rIns="0" bIns="0">
            <a:noAutofit/>
          </a:bodyPr>
          <a:lstStyle>
            <a:lvl1pPr marL="0" indent="0" algn="ctr">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13" name="Straight Connector 12">
            <a:extLst>
              <a:ext uri="{FF2B5EF4-FFF2-40B4-BE49-F238E27FC236}">
                <a16:creationId xmlns:a16="http://schemas.microsoft.com/office/drawing/2014/main" id="{06D5B44C-FC21-5D4E-A823-554593ED0F21}"/>
              </a:ext>
            </a:extLst>
          </p:cNvPr>
          <p:cNvCxnSpPr>
            <a:cxnSpLocks/>
          </p:cNvCxnSpPr>
          <p:nvPr userDrawn="1"/>
        </p:nvCxnSpPr>
        <p:spPr>
          <a:xfrm>
            <a:off x="6400800" y="1723392"/>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873DE2A-5D99-D942-8A46-895C56D9BB3C}"/>
              </a:ext>
            </a:extLst>
          </p:cNvPr>
          <p:cNvSpPr>
            <a:spLocks noGrp="1"/>
          </p:cNvSpPr>
          <p:nvPr>
            <p:ph idx="10" hasCustomPrompt="1"/>
          </p:nvPr>
        </p:nvSpPr>
        <p:spPr>
          <a:xfrm>
            <a:off x="914400" y="3068081"/>
            <a:ext cx="12801600" cy="3789909"/>
          </a:xfrm>
        </p:spPr>
        <p:txBody>
          <a:bodyPr lIns="0" tIns="457200" rIns="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224941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1/2 Right - 3 Lin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7FA13A-64C1-F34B-86F7-FC36D0474569}"/>
              </a:ext>
            </a:extLst>
          </p:cNvPr>
          <p:cNvSpPr/>
          <p:nvPr userDrawn="1"/>
        </p:nvSpPr>
        <p:spPr>
          <a:xfrm>
            <a:off x="731520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8229600" y="2395290"/>
            <a:ext cx="5486399" cy="1976446"/>
          </a:xfrm>
        </p:spPr>
        <p:txBody>
          <a:bodyPr lIns="0" tIns="0" rIns="0" bIns="228600" anchor="b" anchorCtr="0">
            <a:noAutofit/>
          </a:bodyPr>
          <a:lstStyle>
            <a:lvl1pPr algn="l">
              <a:lnSpc>
                <a:spcPct val="80000"/>
              </a:lnSpc>
              <a:defRPr sz="4400" b="0" i="0" cap="all" spc="-150" baseline="0">
                <a:solidFill>
                  <a:schemeClr val="bg1"/>
                </a:solidFill>
                <a:latin typeface="Gotham Medium" pitchFamily="2" charset="0"/>
                <a:cs typeface="Gotham Medium" pitchFamily="2" charset="0"/>
              </a:defRPr>
            </a:lvl1pPr>
          </a:lstStyle>
          <a:p>
            <a:r>
              <a:rPr lang="en-US" dirty="0"/>
              <a:t>Triple Line</a:t>
            </a:r>
            <a:br>
              <a:rPr lang="en-US" dirty="0"/>
            </a:br>
            <a:r>
              <a:rPr lang="en-US" dirty="0"/>
              <a:t>Section</a:t>
            </a:r>
            <a:br>
              <a:rPr lang="en-US" dirty="0"/>
            </a:br>
            <a:r>
              <a:rPr lang="en-US" dirty="0"/>
              <a:t>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8229600" y="4371735"/>
            <a:ext cx="5486398" cy="526483"/>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8229600" y="4371736"/>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0" y="11"/>
            <a:ext cx="7315200"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1530542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B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414669-0BD5-374B-901A-7A63E1F16871}"/>
              </a:ext>
            </a:extLst>
          </p:cNvPr>
          <p:cNvSpPr/>
          <p:nvPr userDrawn="1"/>
        </p:nvSpPr>
        <p:spPr>
          <a:xfrm>
            <a:off x="0" y="0"/>
            <a:ext cx="14630400" cy="2496312"/>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2" name="Rectangle 21">
            <a:extLst>
              <a:ext uri="{FF2B5EF4-FFF2-40B4-BE49-F238E27FC236}">
                <a16:creationId xmlns:a16="http://schemas.microsoft.com/office/drawing/2014/main" id="{BB622430-D2D2-CB41-A08E-AB5389AFAA43}"/>
              </a:ext>
            </a:extLst>
          </p:cNvPr>
          <p:cNvSpPr/>
          <p:nvPr userDrawn="1"/>
        </p:nvSpPr>
        <p:spPr>
          <a:xfrm>
            <a:off x="0" y="0"/>
            <a:ext cx="14630400" cy="0"/>
          </a:xfrm>
          <a:prstGeom prst="rect">
            <a:avLst/>
          </a:prstGeom>
          <a:gradFill>
            <a:gsLst>
              <a:gs pos="100000">
                <a:srgbClr val="0075BD"/>
              </a:gs>
              <a:gs pos="0">
                <a:srgbClr val="008B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5" name="Title 1">
            <a:extLst>
              <a:ext uri="{FF2B5EF4-FFF2-40B4-BE49-F238E27FC236}">
                <a16:creationId xmlns:a16="http://schemas.microsoft.com/office/drawing/2014/main" id="{F6BBFBAD-D766-1343-8C24-E7F4E3E73736}"/>
              </a:ext>
            </a:extLst>
          </p:cNvPr>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chemeClr val="bg1"/>
                </a:solidFill>
                <a:latin typeface="Gotham Medium" pitchFamily="2" charset="0"/>
                <a:ea typeface="+mj-ea"/>
                <a:cs typeface="Gotham Medium" pitchFamily="2" charset="0"/>
              </a:defRPr>
            </a:lvl1pPr>
          </a:lstStyle>
          <a:p>
            <a:r>
              <a:rPr lang="en-US" dirty="0"/>
              <a:t>SINGLE LINE TITLE</a:t>
            </a:r>
          </a:p>
        </p:txBody>
      </p:sp>
      <p:cxnSp>
        <p:nvCxnSpPr>
          <p:cNvPr id="16" name="Straight Connector 15">
            <a:extLst>
              <a:ext uri="{FF2B5EF4-FFF2-40B4-BE49-F238E27FC236}">
                <a16:creationId xmlns:a16="http://schemas.microsoft.com/office/drawing/2014/main" id="{138D75B3-9E31-904B-82E5-86B54D65B988}"/>
              </a:ext>
            </a:extLst>
          </p:cNvPr>
          <p:cNvCxnSpPr>
            <a:cxnSpLocks/>
          </p:cNvCxnSpPr>
          <p:nvPr userDrawn="1"/>
        </p:nvCxnSpPr>
        <p:spPr>
          <a:xfrm>
            <a:off x="914400" y="1584853"/>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68C1139E-1FEB-8247-925C-CCD7F547FD74}"/>
              </a:ext>
            </a:extLst>
          </p:cNvPr>
          <p:cNvSpPr>
            <a:spLocks noGrp="1"/>
          </p:cNvSpPr>
          <p:nvPr>
            <p:ph idx="10" hasCustomPrompt="1"/>
          </p:nvPr>
        </p:nvSpPr>
        <p:spPr>
          <a:xfrm>
            <a:off x="914400" y="2499245"/>
            <a:ext cx="12801600" cy="4358745"/>
          </a:xfrm>
        </p:spPr>
        <p:txBody>
          <a:bodyPr lIns="0" tIns="457200" rIns="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2299274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C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B2E27D-D2F4-F447-9193-E9C5785DDE7E}"/>
              </a:ext>
            </a:extLst>
          </p:cNvPr>
          <p:cNvSpPr/>
          <p:nvPr userDrawn="1"/>
        </p:nvSpPr>
        <p:spPr>
          <a:xfrm>
            <a:off x="0" y="0"/>
            <a:ext cx="14630400" cy="224028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22" name="Rectangle 21">
            <a:extLst>
              <a:ext uri="{FF2B5EF4-FFF2-40B4-BE49-F238E27FC236}">
                <a16:creationId xmlns:a16="http://schemas.microsoft.com/office/drawing/2014/main" id="{BB622430-D2D2-CB41-A08E-AB5389AFAA43}"/>
              </a:ext>
            </a:extLst>
          </p:cNvPr>
          <p:cNvSpPr/>
          <p:nvPr userDrawn="1"/>
        </p:nvSpPr>
        <p:spPr>
          <a:xfrm>
            <a:off x="0" y="1"/>
            <a:ext cx="14630400" cy="0"/>
          </a:xfrm>
          <a:prstGeom prst="rect">
            <a:avLst/>
          </a:prstGeom>
          <a:gradFill>
            <a:gsLst>
              <a:gs pos="100000">
                <a:srgbClr val="0075BD"/>
              </a:gs>
              <a:gs pos="0">
                <a:srgbClr val="008B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1" name="Title 1">
            <a:extLst>
              <a:ext uri="{FF2B5EF4-FFF2-40B4-BE49-F238E27FC236}">
                <a16:creationId xmlns:a16="http://schemas.microsoft.com/office/drawing/2014/main" id="{EBEC1549-A3B6-294C-BF7B-D8DF3B30EB62}"/>
              </a:ext>
            </a:extLst>
          </p:cNvPr>
          <p:cNvSpPr>
            <a:spLocks noGrp="1"/>
          </p:cNvSpPr>
          <p:nvPr>
            <p:ph type="title" hasCustomPrompt="1"/>
          </p:nvPr>
        </p:nvSpPr>
        <p:spPr>
          <a:xfrm>
            <a:off x="914400" y="0"/>
            <a:ext cx="12801600" cy="2240012"/>
          </a:xfrm>
        </p:spPr>
        <p:txBody>
          <a:bodyPr lIns="0" tIns="182880" rIns="0" bIns="0" anchor="ctr" anchorCtr="0">
            <a:noAutofit/>
          </a:bodyPr>
          <a:lstStyle>
            <a:lvl1pPr algn="ctr">
              <a:lnSpc>
                <a:spcPct val="70000"/>
              </a:lnSpc>
              <a:defRPr sz="4400" b="0" i="0" cap="all" spc="-150" baseline="0">
                <a:solidFill>
                  <a:schemeClr val="bg1"/>
                </a:solidFill>
                <a:latin typeface="Gotham Medium" pitchFamily="2" charset="0"/>
                <a:cs typeface="Gotham Medium" pitchFamily="2" charset="0"/>
              </a:defRPr>
            </a:lvl1pPr>
          </a:lstStyle>
          <a:p>
            <a:r>
              <a:rPr lang="en-US" dirty="0"/>
              <a:t>Single Line Title</a:t>
            </a:r>
          </a:p>
        </p:txBody>
      </p:sp>
      <p:sp>
        <p:nvSpPr>
          <p:cNvPr id="6" name="Content Placeholder 2">
            <a:extLst>
              <a:ext uri="{FF2B5EF4-FFF2-40B4-BE49-F238E27FC236}">
                <a16:creationId xmlns:a16="http://schemas.microsoft.com/office/drawing/2014/main" id="{C5AF8ED9-D4FD-A747-A4CA-B1913EEC3188}"/>
              </a:ext>
            </a:extLst>
          </p:cNvPr>
          <p:cNvSpPr>
            <a:spLocks noGrp="1"/>
          </p:cNvSpPr>
          <p:nvPr>
            <p:ph idx="10" hasCustomPrompt="1"/>
          </p:nvPr>
        </p:nvSpPr>
        <p:spPr>
          <a:xfrm>
            <a:off x="914400" y="2240013"/>
            <a:ext cx="12801600" cy="4617978"/>
          </a:xfrm>
        </p:spPr>
        <p:txBody>
          <a:bodyPr lIns="0" tIns="457200" rIns="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1048957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C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A7FBFC-6036-DC45-9BA7-835AAC11AF90}"/>
              </a:ext>
            </a:extLst>
          </p:cNvPr>
          <p:cNvSpPr/>
          <p:nvPr userDrawn="1"/>
        </p:nvSpPr>
        <p:spPr>
          <a:xfrm>
            <a:off x="0" y="0"/>
            <a:ext cx="14630400" cy="2706624"/>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8" name="Slide Number Placeholder 5">
            <a:extLst>
              <a:ext uri="{FF2B5EF4-FFF2-40B4-BE49-F238E27FC236}">
                <a16:creationId xmlns:a16="http://schemas.microsoft.com/office/drawing/2014/main" id="{C53231D8-B889-3049-9CC0-653727E3532C}"/>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FDFB76A3-361F-1E41-902F-A9CA578F0225}"/>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
        <p:nvSpPr>
          <p:cNvPr id="11" name="Title 1">
            <a:extLst>
              <a:ext uri="{FF2B5EF4-FFF2-40B4-BE49-F238E27FC236}">
                <a16:creationId xmlns:a16="http://schemas.microsoft.com/office/drawing/2014/main" id="{EBEC1549-A3B6-294C-BF7B-D8DF3B30EB62}"/>
              </a:ext>
            </a:extLst>
          </p:cNvPr>
          <p:cNvSpPr>
            <a:spLocks noGrp="1"/>
          </p:cNvSpPr>
          <p:nvPr>
            <p:ph type="title" hasCustomPrompt="1"/>
          </p:nvPr>
        </p:nvSpPr>
        <p:spPr>
          <a:xfrm>
            <a:off x="914400" y="0"/>
            <a:ext cx="12801600" cy="2703857"/>
          </a:xfrm>
        </p:spPr>
        <p:txBody>
          <a:bodyPr lIns="0" tIns="182880" rIns="0" bIns="0" anchor="ctr" anchorCtr="0">
            <a:noAutofit/>
          </a:bodyPr>
          <a:lstStyle>
            <a:lvl1pPr algn="ctr">
              <a:lnSpc>
                <a:spcPct val="70000"/>
              </a:lnSpc>
              <a:defRPr sz="4400" b="0" i="0" cap="all" spc="-150" baseline="0">
                <a:solidFill>
                  <a:schemeClr val="bg1"/>
                </a:solidFill>
                <a:latin typeface="Gotham Medium" pitchFamily="2" charset="0"/>
                <a:cs typeface="Gotham Medium" pitchFamily="2" charset="0"/>
              </a:defRPr>
            </a:lvl1pPr>
          </a:lstStyle>
          <a:p>
            <a:r>
              <a:rPr lang="en-US" dirty="0"/>
              <a:t>Double</a:t>
            </a:r>
            <a:br>
              <a:rPr lang="en-US" dirty="0"/>
            </a:br>
            <a:r>
              <a:rPr lang="en-US" dirty="0"/>
              <a:t> line Title</a:t>
            </a:r>
          </a:p>
        </p:txBody>
      </p:sp>
      <p:sp>
        <p:nvSpPr>
          <p:cNvPr id="6" name="Content Placeholder 2">
            <a:extLst>
              <a:ext uri="{FF2B5EF4-FFF2-40B4-BE49-F238E27FC236}">
                <a16:creationId xmlns:a16="http://schemas.microsoft.com/office/drawing/2014/main" id="{F8A0E6FE-9CCB-B54C-B942-3CD0B7531484}"/>
              </a:ext>
            </a:extLst>
          </p:cNvPr>
          <p:cNvSpPr>
            <a:spLocks noGrp="1"/>
          </p:cNvSpPr>
          <p:nvPr>
            <p:ph idx="10" hasCustomPrompt="1"/>
          </p:nvPr>
        </p:nvSpPr>
        <p:spPr>
          <a:xfrm>
            <a:off x="914400" y="2703857"/>
            <a:ext cx="12801600" cy="4154133"/>
          </a:xfrm>
        </p:spPr>
        <p:txBody>
          <a:bodyPr lIns="0" tIns="457200" rIns="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1292628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A7F3A5C-376B-744F-860C-6190C2CC78FD}"/>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10" name="Footer Placeholder 4">
            <a:extLst>
              <a:ext uri="{FF2B5EF4-FFF2-40B4-BE49-F238E27FC236}">
                <a16:creationId xmlns:a16="http://schemas.microsoft.com/office/drawing/2014/main" id="{2FB40937-7F45-1444-B5B1-2D31C8C22CF8}"/>
              </a:ext>
            </a:extLst>
          </p:cNvPr>
          <p:cNvSpPr>
            <a:spLocks noGrp="1"/>
          </p:cNvSpPr>
          <p:nvPr>
            <p:ph type="ftr" sz="quarter" idx="3"/>
          </p:nvPr>
        </p:nvSpPr>
        <p:spPr>
          <a:xfrm>
            <a:off x="6026657" y="7518894"/>
            <a:ext cx="7342487" cy="253502"/>
          </a:xfrm>
          <a:prstGeom prst="rect">
            <a:avLst/>
          </a:prstGeom>
        </p:spPr>
        <p:txBody>
          <a:bodyPr vert="horz" lIns="0" tIns="0" rIns="0" bIns="0" rtlCol="0" anchor="ct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dirty="0"/>
          </a:p>
        </p:txBody>
      </p:sp>
    </p:spTree>
    <p:extLst>
      <p:ext uri="{BB962C8B-B14F-4D97-AF65-F5344CB8AC3E}">
        <p14:creationId xmlns:p14="http://schemas.microsoft.com/office/powerpoint/2010/main" val="2632525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4DA233-F6F5-FB40-A56E-63011B04B6EE}"/>
              </a:ext>
            </a:extLst>
          </p:cNvPr>
          <p:cNvSpPr/>
          <p:nvPr userDrawn="1"/>
        </p:nvSpPr>
        <p:spPr>
          <a:xfrm>
            <a:off x="0" y="0"/>
            <a:ext cx="146304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Tree>
    <p:extLst>
      <p:ext uri="{BB962C8B-B14F-4D97-AF65-F5344CB8AC3E}">
        <p14:creationId xmlns:p14="http://schemas.microsoft.com/office/powerpoint/2010/main" val="2381335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Us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438261-A317-E840-85DC-A603B5D447F1}"/>
              </a:ext>
            </a:extLst>
          </p:cNvPr>
          <p:cNvSpPr/>
          <p:nvPr userDrawn="1"/>
        </p:nvSpPr>
        <p:spPr>
          <a:xfrm>
            <a:off x="0" y="0"/>
            <a:ext cx="146304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914400" y="4596292"/>
            <a:ext cx="12801600" cy="808976"/>
          </a:xfrm>
        </p:spPr>
        <p:txBody>
          <a:bodyPr lIns="0" tIns="0" rIns="0" bIns="228600" anchor="b" anchorCtr="0">
            <a:noAutofit/>
          </a:bodyPr>
          <a:lstStyle>
            <a:lvl1pPr marL="0" indent="0" algn="ctr">
              <a:tabLst/>
              <a:defRPr sz="4400" b="0" i="0" cap="all" spc="-150" baseline="0">
                <a:solidFill>
                  <a:schemeClr val="bg1"/>
                </a:solidFill>
                <a:latin typeface="Gotham Medium" pitchFamily="2" charset="0"/>
                <a:cs typeface="Gotham Medium" pitchFamily="2" charset="0"/>
              </a:defRPr>
            </a:lvl1pPr>
          </a:lstStyle>
          <a:p>
            <a:r>
              <a:rPr lang="en-US" dirty="0"/>
              <a:t>Get in touch</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914402" y="5405268"/>
            <a:ext cx="12801597" cy="451780"/>
          </a:xfrm>
        </p:spPr>
        <p:txBody>
          <a:bodyPr lIns="0" tIns="228600" rIns="0" bIns="0">
            <a:noAutofit/>
          </a:bodyPr>
          <a:lstStyle>
            <a:lvl1pPr marL="0" marR="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err="1"/>
              <a:t>info@deca.org</a:t>
            </a:r>
            <a:r>
              <a:rPr lang="en-US" dirty="0"/>
              <a:t>  |  (703) 860-5000  |  </a:t>
            </a:r>
            <a:r>
              <a:rPr lang="en-US" dirty="0" err="1"/>
              <a:t>www.deca.org</a:t>
            </a:r>
            <a:endParaRPr lang="en-US" dirty="0"/>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6400800" y="5405268"/>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C2F35F8-D5F5-6C42-A6CE-CF524182E67C}"/>
              </a:ext>
            </a:extLst>
          </p:cNvPr>
          <p:cNvPicPr>
            <a:picLocks noChangeAspect="1"/>
          </p:cNvPicPr>
          <p:nvPr userDrawn="1"/>
        </p:nvPicPr>
        <p:blipFill>
          <a:blip r:embed="rId2"/>
          <a:srcRect/>
          <a:stretch/>
        </p:blipFill>
        <p:spPr>
          <a:xfrm>
            <a:off x="4491731" y="2759825"/>
            <a:ext cx="5646938" cy="1155382"/>
          </a:xfrm>
          <a:prstGeom prst="rect">
            <a:avLst/>
          </a:prstGeom>
        </p:spPr>
      </p:pic>
    </p:spTree>
    <p:extLst>
      <p:ext uri="{BB962C8B-B14F-4D97-AF65-F5344CB8AC3E}">
        <p14:creationId xmlns:p14="http://schemas.microsoft.com/office/powerpoint/2010/main" val="3230037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Us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25FB1E-ABF2-844A-9481-E107BC5DF9A5}"/>
              </a:ext>
            </a:extLst>
          </p:cNvPr>
          <p:cNvSpPr/>
          <p:nvPr userDrawn="1"/>
        </p:nvSpPr>
        <p:spPr>
          <a:xfrm>
            <a:off x="0" y="0"/>
            <a:ext cx="14630400" cy="82296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914400" y="4596292"/>
            <a:ext cx="12801600" cy="808976"/>
          </a:xfrm>
        </p:spPr>
        <p:txBody>
          <a:bodyPr lIns="0" tIns="0" rIns="0" bIns="228600" anchor="b" anchorCtr="0">
            <a:noAutofit/>
          </a:bodyPr>
          <a:lstStyle>
            <a:lvl1pPr marL="0" indent="0" algn="ctr">
              <a:tabLst/>
              <a:defRPr sz="4400" b="0" i="0" cap="all" spc="-150" baseline="0">
                <a:solidFill>
                  <a:schemeClr val="bg1"/>
                </a:solidFill>
                <a:latin typeface="Gotham Medium" pitchFamily="2" charset="0"/>
                <a:cs typeface="Gotham Medium" pitchFamily="2" charset="0"/>
              </a:defRPr>
            </a:lvl1pPr>
          </a:lstStyle>
          <a:p>
            <a:r>
              <a:rPr lang="en-US" dirty="0"/>
              <a:t>Contact Us</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914402" y="5405268"/>
            <a:ext cx="12801597" cy="451780"/>
          </a:xfrm>
        </p:spPr>
        <p:txBody>
          <a:bodyPr lIns="0" tIns="228600" rIns="0" bIns="0">
            <a:noAutofit/>
          </a:bodyPr>
          <a:lstStyle>
            <a:lvl1pPr marL="0" marR="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err="1"/>
              <a:t>info@deca.org</a:t>
            </a:r>
            <a:r>
              <a:rPr lang="en-US" dirty="0"/>
              <a:t>  |  (703) 860-5000  |  </a:t>
            </a:r>
            <a:r>
              <a:rPr lang="en-US" dirty="0" err="1"/>
              <a:t>www.deca.org</a:t>
            </a:r>
            <a:endParaRPr lang="en-US" dirty="0"/>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6400800" y="5405268"/>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C2F35F8-D5F5-6C42-A6CE-CF524182E67C}"/>
              </a:ext>
            </a:extLst>
          </p:cNvPr>
          <p:cNvPicPr>
            <a:picLocks noChangeAspect="1"/>
          </p:cNvPicPr>
          <p:nvPr userDrawn="1"/>
        </p:nvPicPr>
        <p:blipFill>
          <a:blip r:embed="rId2"/>
          <a:srcRect/>
          <a:stretch/>
        </p:blipFill>
        <p:spPr>
          <a:xfrm>
            <a:off x="4491731" y="2759825"/>
            <a:ext cx="5646938" cy="1155382"/>
          </a:xfrm>
          <a:prstGeom prst="rect">
            <a:avLst/>
          </a:prstGeom>
        </p:spPr>
      </p:pic>
      <p:sp>
        <p:nvSpPr>
          <p:cNvPr id="2" name="TextBox 1">
            <a:extLst>
              <a:ext uri="{FF2B5EF4-FFF2-40B4-BE49-F238E27FC236}">
                <a16:creationId xmlns:a16="http://schemas.microsoft.com/office/drawing/2014/main" id="{10C17881-B719-AE4B-924F-32338B5792FE}"/>
              </a:ext>
            </a:extLst>
          </p:cNvPr>
          <p:cNvSpPr txBox="1"/>
          <p:nvPr userDrawn="1"/>
        </p:nvSpPr>
        <p:spPr>
          <a:xfrm>
            <a:off x="2398776" y="6794233"/>
            <a:ext cx="9832848" cy="857735"/>
          </a:xfrm>
          <a:prstGeom prst="rect">
            <a:avLst/>
          </a:prstGeom>
          <a:noFill/>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lang="en-US" sz="1150" b="0" i="0" kern="1200" spc="20" baseline="0" dirty="0">
                <a:solidFill>
                  <a:schemeClr val="bg1"/>
                </a:solidFill>
                <a:latin typeface="Gotham Light" pitchFamily="2" charset="0"/>
                <a:ea typeface="+mn-ea"/>
                <a:cs typeface="Gotham Light" pitchFamily="2" charset="0"/>
              </a:rPr>
              <a:t>DECA Inc. is committed to creating and maintaining a healthy and respectful environment for all of our emerging leaders and entrepreneurs. Our philosophy is to ensure all members, regardless of race, color, religion, sex, national origin, age, disability, sexual orientation or socio-economic status, are treated equally and respectfully. Any behavior in the form of discrimination, harassment or bullying will not be tolerated. It is the responsibility of all members to uphold and contribute to this climate.</a:t>
            </a:r>
          </a:p>
        </p:txBody>
      </p:sp>
    </p:spTree>
    <p:extLst>
      <p:ext uri="{BB962C8B-B14F-4D97-AF65-F5344CB8AC3E}">
        <p14:creationId xmlns:p14="http://schemas.microsoft.com/office/powerpoint/2010/main" val="2027769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7705C-93C2-3796-24E6-9F4CBAB008B8}"/>
              </a:ext>
            </a:extLst>
          </p:cNvPr>
          <p:cNvSpPr>
            <a:spLocks noGrp="1"/>
          </p:cNvSpPr>
          <p:nvPr>
            <p:ph type="sldNum" sz="quarter" idx="10"/>
          </p:nvPr>
        </p:nvSpPr>
        <p:spPr/>
        <p:txBody>
          <a:bodyPr/>
          <a:lstStyle/>
          <a:p>
            <a:r>
              <a:rPr lang="en-US"/>
              <a:t>| </a:t>
            </a:r>
            <a:fld id="{5449A253-8F1F-784A-901E-5BD1E7C4BEED}" type="slidenum">
              <a:rPr lang="en-US" smtClean="0"/>
              <a:pPr/>
              <a:t>‹#›</a:t>
            </a:fld>
            <a:endParaRPr lang="en-US" dirty="0"/>
          </a:p>
        </p:txBody>
      </p:sp>
      <p:sp>
        <p:nvSpPr>
          <p:cNvPr id="3" name="Footer Placeholder 2">
            <a:extLst>
              <a:ext uri="{FF2B5EF4-FFF2-40B4-BE49-F238E27FC236}">
                <a16:creationId xmlns:a16="http://schemas.microsoft.com/office/drawing/2014/main" id="{F6E33441-7828-05FA-E18B-6A918C2EFA41}"/>
              </a:ext>
            </a:extLst>
          </p:cNvPr>
          <p:cNvSpPr>
            <a:spLocks noGrp="1"/>
          </p:cNvSpPr>
          <p:nvPr>
            <p:ph type="ftr" sz="quarter" idx="11"/>
          </p:nvPr>
        </p:nvSpPr>
        <p:spPr/>
        <p:txBody>
          <a:bodyPr/>
          <a:lstStyle/>
          <a:p>
            <a:r>
              <a:rPr lang="en-US"/>
              <a:t>YOU BE THE JUDGE</a:t>
            </a:r>
            <a:endParaRPr lang="en-US" dirty="0"/>
          </a:p>
        </p:txBody>
      </p:sp>
    </p:spTree>
    <p:extLst>
      <p:ext uri="{BB962C8B-B14F-4D97-AF65-F5344CB8AC3E}">
        <p14:creationId xmlns:p14="http://schemas.microsoft.com/office/powerpoint/2010/main" val="355122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9304" y="816364"/>
            <a:ext cx="11146770" cy="751181"/>
          </a:xfrm>
          <a:prstGeom prst="rect">
            <a:avLst/>
          </a:prstGeom>
        </p:spPr>
        <p:txBody>
          <a:bodyPr>
            <a:normAutofit/>
          </a:bodyPr>
          <a:lstStyle>
            <a:lvl1pPr>
              <a:defRPr sz="6000" b="1" i="0" spc="-240" baseline="0">
                <a:solidFill>
                  <a:srgbClr val="0D7DC3"/>
                </a:solidFill>
                <a:latin typeface="Gotham Bold" pitchFamily="2" charset="0"/>
                <a:cs typeface="Gotham Bold" pitchFamily="2" charset="0"/>
              </a:defRPr>
            </a:lvl1pPr>
          </a:lstStyle>
          <a:p>
            <a:r>
              <a:rPr lang="en-US" dirty="0"/>
              <a:t>CLICK TO EDIT TITLE</a:t>
            </a:r>
          </a:p>
        </p:txBody>
      </p:sp>
      <p:sp>
        <p:nvSpPr>
          <p:cNvPr id="3" name="Content Placeholder 2"/>
          <p:cNvSpPr>
            <a:spLocks noGrp="1"/>
          </p:cNvSpPr>
          <p:nvPr>
            <p:ph idx="1" hasCustomPrompt="1"/>
          </p:nvPr>
        </p:nvSpPr>
        <p:spPr>
          <a:xfrm>
            <a:off x="819304" y="1785012"/>
            <a:ext cx="11146770" cy="5038192"/>
          </a:xfrm>
          <a:prstGeom prst="rect">
            <a:avLst/>
          </a:prstGeom>
        </p:spPr>
        <p:txBody>
          <a:bodyPr>
            <a:normAutofit/>
          </a:bodyPr>
          <a:lstStyle>
            <a:lvl1pPr>
              <a:lnSpc>
                <a:spcPct val="100000"/>
              </a:lnSpc>
              <a:defRPr sz="3840"/>
            </a:lvl1pPr>
            <a:lvl2pPr>
              <a:lnSpc>
                <a:spcPct val="100000"/>
              </a:lnSpc>
              <a:defRPr sz="3360"/>
            </a:lvl2pPr>
            <a:lvl3pPr>
              <a:lnSpc>
                <a:spcPct val="100000"/>
              </a:lnSpc>
              <a:defRPr sz="2880"/>
            </a:lvl3pPr>
            <a:lvl4pPr>
              <a:lnSpc>
                <a:spcPct val="100000"/>
              </a:lnSpc>
              <a:defRPr sz="2400"/>
            </a:lvl4pPr>
            <a:lvl5pPr>
              <a:lnSpc>
                <a:spcPct val="100000"/>
              </a:lnSpc>
              <a:defRPr sz="24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246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stermi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80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1/2 Right - 4 Lin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7352AD-EB39-DA4F-A84F-273E0C299BB6}"/>
              </a:ext>
            </a:extLst>
          </p:cNvPr>
          <p:cNvSpPr/>
          <p:nvPr userDrawn="1"/>
        </p:nvSpPr>
        <p:spPr>
          <a:xfrm>
            <a:off x="731520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8229600" y="2203556"/>
            <a:ext cx="5486399" cy="2348061"/>
          </a:xfrm>
        </p:spPr>
        <p:txBody>
          <a:bodyPr lIns="0" tIns="0" rIns="0" bIns="228600" anchor="b" anchorCtr="0">
            <a:noAutofit/>
          </a:bodyPr>
          <a:lstStyle>
            <a:lvl1pPr algn="l">
              <a:lnSpc>
                <a:spcPct val="70000"/>
              </a:lnSpc>
              <a:defRPr sz="4400" b="0" i="0" cap="all" spc="-150" baseline="0">
                <a:solidFill>
                  <a:schemeClr val="bg1"/>
                </a:solidFill>
                <a:latin typeface="Gotham Medium" pitchFamily="2" charset="0"/>
                <a:cs typeface="Gotham Medium" pitchFamily="2" charset="0"/>
              </a:defRPr>
            </a:lvl1pPr>
          </a:lstStyle>
          <a:p>
            <a:r>
              <a:rPr lang="en-US" dirty="0"/>
              <a:t>Quad</a:t>
            </a:r>
            <a:br>
              <a:rPr lang="en-US" dirty="0"/>
            </a:br>
            <a:r>
              <a:rPr lang="en-US" dirty="0"/>
              <a:t>Line</a:t>
            </a:r>
            <a:br>
              <a:rPr lang="en-US" dirty="0"/>
            </a:br>
            <a:r>
              <a:rPr lang="en-US" dirty="0"/>
              <a:t>Section</a:t>
            </a:r>
            <a:br>
              <a:rPr lang="en-US" dirty="0"/>
            </a:br>
            <a:r>
              <a:rPr lang="en-US" dirty="0"/>
              <a:t>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8229600" y="4551616"/>
            <a:ext cx="5486398" cy="526483"/>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8229600" y="4551617"/>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0" y="11"/>
            <a:ext cx="7315200"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1167208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legiate Mastermi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67B8A-294E-9247-8AE7-9BC7BF7DD5EB}"/>
              </a:ext>
            </a:extLst>
          </p:cNvPr>
          <p:cNvPicPr>
            <a:picLocks noChangeAspect="1"/>
          </p:cNvPicPr>
          <p:nvPr userDrawn="1"/>
        </p:nvPicPr>
        <p:blipFill>
          <a:blip r:embed="rId2"/>
          <a:srcRect/>
          <a:stretch/>
        </p:blipFill>
        <p:spPr>
          <a:xfrm>
            <a:off x="0" y="0"/>
            <a:ext cx="14630400" cy="8229600"/>
          </a:xfrm>
          <a:prstGeom prst="rect">
            <a:avLst/>
          </a:prstGeom>
        </p:spPr>
      </p:pic>
    </p:spTree>
    <p:extLst>
      <p:ext uri="{BB962C8B-B14F-4D97-AF65-F5344CB8AC3E}">
        <p14:creationId xmlns:p14="http://schemas.microsoft.com/office/powerpoint/2010/main" val="2135550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fo Slide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82870-A1C9-B742-8F45-3B1766E3ACA4}"/>
              </a:ext>
            </a:extLst>
          </p:cNvPr>
          <p:cNvPicPr>
            <a:picLocks noChangeAspect="1"/>
          </p:cNvPicPr>
          <p:nvPr userDrawn="1"/>
        </p:nvPicPr>
        <p:blipFill>
          <a:blip r:embed="rId2"/>
          <a:srcRect/>
          <a:stretch/>
        </p:blipFill>
        <p:spPr>
          <a:xfrm>
            <a:off x="0" y="0"/>
            <a:ext cx="14630400" cy="8229600"/>
          </a:xfrm>
          <a:prstGeom prst="rect">
            <a:avLst/>
          </a:prstGeom>
        </p:spPr>
      </p:pic>
      <p:sp>
        <p:nvSpPr>
          <p:cNvPr id="3" name="Title 1">
            <a:extLst>
              <a:ext uri="{FF2B5EF4-FFF2-40B4-BE49-F238E27FC236}">
                <a16:creationId xmlns:a16="http://schemas.microsoft.com/office/drawing/2014/main" id="{74E72BF9-09E9-8B4A-A366-3BEFB8D33D56}"/>
              </a:ext>
            </a:extLst>
          </p:cNvPr>
          <p:cNvSpPr>
            <a:spLocks noGrp="1"/>
          </p:cNvSpPr>
          <p:nvPr>
            <p:ph type="title" hasCustomPrompt="1"/>
          </p:nvPr>
        </p:nvSpPr>
        <p:spPr>
          <a:xfrm>
            <a:off x="819304" y="816363"/>
            <a:ext cx="12988135" cy="1362743"/>
          </a:xfrm>
          <a:prstGeom prst="rect">
            <a:avLst/>
          </a:prstGeom>
        </p:spPr>
        <p:txBody>
          <a:bodyPr>
            <a:normAutofit/>
          </a:bodyPr>
          <a:lstStyle>
            <a:lvl1pPr>
              <a:defRPr sz="6000" b="1" i="0" cap="all" spc="-240" baseline="0">
                <a:solidFill>
                  <a:schemeClr val="bg1"/>
                </a:solidFill>
                <a:latin typeface="Gotham Bold" pitchFamily="2" charset="0"/>
                <a:cs typeface="Gotham Bold" pitchFamily="2" charset="0"/>
              </a:defRPr>
            </a:lvl1pPr>
          </a:lstStyle>
          <a:p>
            <a:r>
              <a:rPr lang="en-US" dirty="0"/>
              <a:t>CLICK TO EDIT TITLE</a:t>
            </a:r>
          </a:p>
        </p:txBody>
      </p:sp>
      <p:sp>
        <p:nvSpPr>
          <p:cNvPr id="4" name="Content Placeholder 2">
            <a:extLst>
              <a:ext uri="{FF2B5EF4-FFF2-40B4-BE49-F238E27FC236}">
                <a16:creationId xmlns:a16="http://schemas.microsoft.com/office/drawing/2014/main" id="{CC352340-0DB2-0340-B067-F93B7598758D}"/>
              </a:ext>
            </a:extLst>
          </p:cNvPr>
          <p:cNvSpPr>
            <a:spLocks noGrp="1"/>
          </p:cNvSpPr>
          <p:nvPr>
            <p:ph idx="1" hasCustomPrompt="1"/>
          </p:nvPr>
        </p:nvSpPr>
        <p:spPr>
          <a:xfrm>
            <a:off x="819304" y="2333652"/>
            <a:ext cx="9508703" cy="4489552"/>
          </a:xfrm>
          <a:prstGeom prst="rect">
            <a:avLst/>
          </a:prstGeom>
        </p:spPr>
        <p:txBody>
          <a:bodyPr>
            <a:normAutofit/>
          </a:bodyPr>
          <a:lstStyle>
            <a:lvl1pPr marL="0" indent="0">
              <a:lnSpc>
                <a:spcPct val="100000"/>
              </a:lnSpc>
              <a:buNone/>
              <a:tabLst/>
              <a:defRPr lang="en-US" sz="3840" b="0" i="0" kern="1200" dirty="0">
                <a:solidFill>
                  <a:srgbClr val="D4E6FF"/>
                </a:solidFill>
                <a:latin typeface="Gotham Book" pitchFamily="2" charset="0"/>
                <a:ea typeface="+mn-ea"/>
                <a:cs typeface="Gotham Book" pitchFamily="2" charset="0"/>
              </a:defRPr>
            </a:lvl1pPr>
            <a:lvl2pPr marL="274320" indent="-274320">
              <a:lnSpc>
                <a:spcPct val="100000"/>
              </a:lnSpc>
              <a:defRPr sz="3360">
                <a:solidFill>
                  <a:schemeClr val="bg1"/>
                </a:solidFill>
              </a:defRPr>
            </a:lvl2pPr>
            <a:lvl3pPr marL="274320" indent="-274320">
              <a:lnSpc>
                <a:spcPct val="100000"/>
              </a:lnSpc>
              <a:defRPr sz="2880">
                <a:solidFill>
                  <a:schemeClr val="bg1"/>
                </a:solidFill>
              </a:defRPr>
            </a:lvl3pPr>
            <a:lvl4pPr marL="274320" indent="-274320">
              <a:lnSpc>
                <a:spcPct val="100000"/>
              </a:lnSpc>
              <a:defRPr sz="2400">
                <a:solidFill>
                  <a:schemeClr val="bg1"/>
                </a:solidFill>
              </a:defRPr>
            </a:lvl4pPr>
            <a:lvl5pPr marL="274320" indent="-274320">
              <a:lnSpc>
                <a:spcPct val="100000"/>
              </a:lnSpc>
              <a:defRPr sz="2400">
                <a:solidFill>
                  <a:schemeClr val="bg1"/>
                </a:solidFill>
              </a:defRPr>
            </a:lvl5pPr>
          </a:lstStyle>
          <a:p>
            <a:pPr marL="274320" lvl="0" indent="-274320" algn="l" defTabSz="1097280" rtl="0" eaLnBrk="1" latinLnBrk="0" hangingPunct="1">
              <a:lnSpc>
                <a:spcPct val="100000"/>
              </a:lnSpc>
              <a:spcBef>
                <a:spcPts val="1920"/>
              </a:spcBef>
              <a:buFont typeface="Arial" panose="020B0604020202020204" pitchFamily="34" charset="0"/>
              <a:buChar char="•"/>
            </a:pPr>
            <a:r>
              <a:rPr lang="en-US" dirty="0"/>
              <a:t>Click to edit text</a:t>
            </a:r>
          </a:p>
          <a:p>
            <a:pPr marL="274320" lvl="0" indent="-274320" algn="l" defTabSz="1097280" rtl="0" eaLnBrk="1" latinLnBrk="0" hangingPunct="1">
              <a:lnSpc>
                <a:spcPct val="100000"/>
              </a:lnSpc>
              <a:spcBef>
                <a:spcPts val="1920"/>
              </a:spcBef>
              <a:buFont typeface="Arial" panose="020B0604020202020204" pitchFamily="34" charset="0"/>
              <a:buChar char="•"/>
            </a:pPr>
            <a:endParaRPr lang="en-US" dirty="0"/>
          </a:p>
        </p:txBody>
      </p:sp>
      <p:cxnSp>
        <p:nvCxnSpPr>
          <p:cNvPr id="7" name="Straight Connector 6">
            <a:extLst>
              <a:ext uri="{FF2B5EF4-FFF2-40B4-BE49-F238E27FC236}">
                <a16:creationId xmlns:a16="http://schemas.microsoft.com/office/drawing/2014/main" id="{B5EFED7C-1108-3E44-B6C5-9B7C02727925}"/>
              </a:ext>
            </a:extLst>
          </p:cNvPr>
          <p:cNvCxnSpPr>
            <a:cxnSpLocks/>
          </p:cNvCxnSpPr>
          <p:nvPr userDrawn="1"/>
        </p:nvCxnSpPr>
        <p:spPr>
          <a:xfrm>
            <a:off x="-1253337" y="1914806"/>
            <a:ext cx="2072641" cy="0"/>
          </a:xfrm>
          <a:prstGeom prst="line">
            <a:avLst/>
          </a:prstGeom>
          <a:ln w="76200" cap="rnd">
            <a:solidFill>
              <a:srgbClr val="4B98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9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3983F-62E7-C64F-AD74-25EE3A71B8F2}"/>
              </a:ext>
            </a:extLst>
          </p:cNvPr>
          <p:cNvPicPr>
            <a:picLocks noChangeAspect="1"/>
          </p:cNvPicPr>
          <p:nvPr userDrawn="1"/>
        </p:nvPicPr>
        <p:blipFill>
          <a:blip r:embed="rId2"/>
          <a:srcRect/>
          <a:stretch/>
        </p:blipFill>
        <p:spPr>
          <a:xfrm>
            <a:off x="0" y="0"/>
            <a:ext cx="14630400" cy="8229600"/>
          </a:xfrm>
          <a:prstGeom prst="rect">
            <a:avLst/>
          </a:prstGeom>
        </p:spPr>
      </p:pic>
      <p:sp>
        <p:nvSpPr>
          <p:cNvPr id="3" name="Title 1">
            <a:extLst>
              <a:ext uri="{FF2B5EF4-FFF2-40B4-BE49-F238E27FC236}">
                <a16:creationId xmlns:a16="http://schemas.microsoft.com/office/drawing/2014/main" id="{74E72BF9-09E9-8B4A-A366-3BEFB8D33D56}"/>
              </a:ext>
            </a:extLst>
          </p:cNvPr>
          <p:cNvSpPr>
            <a:spLocks noGrp="1"/>
          </p:cNvSpPr>
          <p:nvPr>
            <p:ph type="title" hasCustomPrompt="1"/>
          </p:nvPr>
        </p:nvSpPr>
        <p:spPr>
          <a:xfrm>
            <a:off x="819304" y="816363"/>
            <a:ext cx="12988135" cy="1362743"/>
          </a:xfrm>
          <a:prstGeom prst="rect">
            <a:avLst/>
          </a:prstGeom>
        </p:spPr>
        <p:txBody>
          <a:bodyPr>
            <a:normAutofit/>
          </a:bodyPr>
          <a:lstStyle>
            <a:lvl1pPr>
              <a:defRPr sz="6000" b="1" i="0" cap="all" spc="-240" baseline="0">
                <a:solidFill>
                  <a:schemeClr val="bg1"/>
                </a:solidFill>
                <a:latin typeface="Gotham Bold" pitchFamily="2" charset="0"/>
                <a:cs typeface="Gotham Bold" pitchFamily="2" charset="0"/>
              </a:defRPr>
            </a:lvl1pPr>
          </a:lstStyle>
          <a:p>
            <a:r>
              <a:rPr lang="en-US" dirty="0"/>
              <a:t>CLICK TO EDIT TITLE</a:t>
            </a:r>
          </a:p>
        </p:txBody>
      </p:sp>
      <p:sp>
        <p:nvSpPr>
          <p:cNvPr id="4" name="Content Placeholder 2">
            <a:extLst>
              <a:ext uri="{FF2B5EF4-FFF2-40B4-BE49-F238E27FC236}">
                <a16:creationId xmlns:a16="http://schemas.microsoft.com/office/drawing/2014/main" id="{CC352340-0DB2-0340-B067-F93B7598758D}"/>
              </a:ext>
            </a:extLst>
          </p:cNvPr>
          <p:cNvSpPr>
            <a:spLocks noGrp="1"/>
          </p:cNvSpPr>
          <p:nvPr>
            <p:ph idx="1" hasCustomPrompt="1"/>
          </p:nvPr>
        </p:nvSpPr>
        <p:spPr>
          <a:xfrm>
            <a:off x="819304" y="2333652"/>
            <a:ext cx="13087277" cy="4489552"/>
          </a:xfrm>
          <a:prstGeom prst="rect">
            <a:avLst/>
          </a:prstGeom>
        </p:spPr>
        <p:txBody>
          <a:bodyPr>
            <a:normAutofit/>
          </a:bodyPr>
          <a:lstStyle>
            <a:lvl1pPr marL="0" indent="0">
              <a:lnSpc>
                <a:spcPct val="100000"/>
              </a:lnSpc>
              <a:buNone/>
              <a:tabLst/>
              <a:defRPr lang="en-US" sz="3840" b="0" i="0" kern="1200" dirty="0">
                <a:solidFill>
                  <a:srgbClr val="D4E6FF"/>
                </a:solidFill>
                <a:latin typeface="Gotham Book" pitchFamily="2" charset="0"/>
                <a:ea typeface="+mn-ea"/>
                <a:cs typeface="Gotham Book" pitchFamily="2" charset="0"/>
              </a:defRPr>
            </a:lvl1pPr>
            <a:lvl2pPr marL="274320" indent="-274320">
              <a:lnSpc>
                <a:spcPct val="100000"/>
              </a:lnSpc>
              <a:defRPr sz="3360">
                <a:solidFill>
                  <a:schemeClr val="bg1"/>
                </a:solidFill>
              </a:defRPr>
            </a:lvl2pPr>
            <a:lvl3pPr marL="274320" indent="-274320">
              <a:lnSpc>
                <a:spcPct val="100000"/>
              </a:lnSpc>
              <a:defRPr sz="2880">
                <a:solidFill>
                  <a:schemeClr val="bg1"/>
                </a:solidFill>
              </a:defRPr>
            </a:lvl3pPr>
            <a:lvl4pPr marL="274320" indent="-274320">
              <a:lnSpc>
                <a:spcPct val="100000"/>
              </a:lnSpc>
              <a:defRPr sz="2400">
                <a:solidFill>
                  <a:schemeClr val="bg1"/>
                </a:solidFill>
              </a:defRPr>
            </a:lvl4pPr>
            <a:lvl5pPr marL="274320" indent="-274320">
              <a:lnSpc>
                <a:spcPct val="100000"/>
              </a:lnSpc>
              <a:defRPr sz="2400">
                <a:solidFill>
                  <a:schemeClr val="bg1"/>
                </a:solidFill>
              </a:defRPr>
            </a:lvl5pPr>
          </a:lstStyle>
          <a:p>
            <a:pPr marL="274320" lvl="0" indent="-274320" algn="l" defTabSz="1097280" rtl="0" eaLnBrk="1" latinLnBrk="0" hangingPunct="1">
              <a:lnSpc>
                <a:spcPct val="100000"/>
              </a:lnSpc>
              <a:spcBef>
                <a:spcPts val="1920"/>
              </a:spcBef>
              <a:buFont typeface="Arial" panose="020B0604020202020204" pitchFamily="34" charset="0"/>
              <a:buChar char="•"/>
            </a:pPr>
            <a:r>
              <a:rPr lang="en-US" dirty="0"/>
              <a:t>Click to edit text</a:t>
            </a:r>
          </a:p>
          <a:p>
            <a:pPr marL="274320" lvl="0" indent="-274320" algn="l" defTabSz="1097280" rtl="0" eaLnBrk="1" latinLnBrk="0" hangingPunct="1">
              <a:lnSpc>
                <a:spcPct val="100000"/>
              </a:lnSpc>
              <a:spcBef>
                <a:spcPts val="1920"/>
              </a:spcBef>
              <a:buFont typeface="Arial" panose="020B0604020202020204" pitchFamily="34" charset="0"/>
              <a:buChar char="•"/>
            </a:pPr>
            <a:endParaRPr lang="en-US" dirty="0"/>
          </a:p>
        </p:txBody>
      </p:sp>
      <p:cxnSp>
        <p:nvCxnSpPr>
          <p:cNvPr id="7" name="Straight Connector 6">
            <a:extLst>
              <a:ext uri="{FF2B5EF4-FFF2-40B4-BE49-F238E27FC236}">
                <a16:creationId xmlns:a16="http://schemas.microsoft.com/office/drawing/2014/main" id="{B5EFED7C-1108-3E44-B6C5-9B7C02727925}"/>
              </a:ext>
            </a:extLst>
          </p:cNvPr>
          <p:cNvCxnSpPr>
            <a:cxnSpLocks/>
          </p:cNvCxnSpPr>
          <p:nvPr userDrawn="1"/>
        </p:nvCxnSpPr>
        <p:spPr>
          <a:xfrm>
            <a:off x="-1253337" y="1914806"/>
            <a:ext cx="2072641" cy="0"/>
          </a:xfrm>
          <a:prstGeom prst="line">
            <a:avLst/>
          </a:prstGeom>
          <a:ln w="76200" cap="rnd">
            <a:solidFill>
              <a:srgbClr val="4B98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83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1/3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9DE66-9C22-994D-BCDF-A3720F673027}"/>
              </a:ext>
            </a:extLst>
          </p:cNvPr>
          <p:cNvSpPr/>
          <p:nvPr userDrawn="1"/>
        </p:nvSpPr>
        <p:spPr>
          <a:xfrm>
            <a:off x="0" y="0"/>
            <a:ext cx="146304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50898606-40C4-F447-93F8-87A9BB349745}"/>
              </a:ext>
            </a:extLst>
          </p:cNvPr>
          <p:cNvSpPr>
            <a:spLocks noGrp="1"/>
          </p:cNvSpPr>
          <p:nvPr>
            <p:ph type="title" hasCustomPrompt="1"/>
          </p:nvPr>
        </p:nvSpPr>
        <p:spPr>
          <a:xfrm>
            <a:off x="914400" y="3042579"/>
            <a:ext cx="8839198" cy="808976"/>
          </a:xfrm>
        </p:spPr>
        <p:txBody>
          <a:bodyPr lIns="0" tIns="0" rIns="0" bIns="228600" anchor="b" anchorCtr="0">
            <a:noAutofit/>
          </a:bodyPr>
          <a:lstStyle>
            <a:lvl1pPr algn="l">
              <a:defRPr sz="4400" b="0" i="0" cap="all" spc="-150" baseline="0">
                <a:solidFill>
                  <a:schemeClr val="bg1"/>
                </a:solidFill>
                <a:latin typeface="Gotham Medium" pitchFamily="2" charset="0"/>
                <a:cs typeface="Gotham Medium" pitchFamily="2" charset="0"/>
              </a:defRPr>
            </a:lvl1pPr>
          </a:lstStyle>
          <a:p>
            <a:r>
              <a:rPr lang="en-US" dirty="0"/>
              <a:t>Section Title</a:t>
            </a:r>
          </a:p>
        </p:txBody>
      </p:sp>
      <p:sp>
        <p:nvSpPr>
          <p:cNvPr id="19" name="Content Placeholder 2">
            <a:extLst>
              <a:ext uri="{FF2B5EF4-FFF2-40B4-BE49-F238E27FC236}">
                <a16:creationId xmlns:a16="http://schemas.microsoft.com/office/drawing/2014/main" id="{1DE93814-7FAA-C04A-BFB7-1129231EDB5B}"/>
              </a:ext>
            </a:extLst>
          </p:cNvPr>
          <p:cNvSpPr>
            <a:spLocks noGrp="1"/>
          </p:cNvSpPr>
          <p:nvPr>
            <p:ph idx="1" hasCustomPrompt="1"/>
          </p:nvPr>
        </p:nvSpPr>
        <p:spPr>
          <a:xfrm>
            <a:off x="914400" y="3851555"/>
            <a:ext cx="8839196" cy="451780"/>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F38AD48D-7D2E-1948-8167-C12596F81F8F}"/>
              </a:ext>
            </a:extLst>
          </p:cNvPr>
          <p:cNvCxnSpPr>
            <a:cxnSpLocks/>
          </p:cNvCxnSpPr>
          <p:nvPr userDrawn="1"/>
        </p:nvCxnSpPr>
        <p:spPr>
          <a:xfrm>
            <a:off x="914400" y="3851555"/>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045829-6867-004A-9C1F-91D41DE84A54}"/>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046B3B95-1D7E-614D-8A11-90069BC2E637}"/>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580C11F3-B0F6-8545-9023-2A3280CAE304}"/>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24" name="Picture Placeholder 2">
            <a:extLst>
              <a:ext uri="{FF2B5EF4-FFF2-40B4-BE49-F238E27FC236}">
                <a16:creationId xmlns:a16="http://schemas.microsoft.com/office/drawing/2014/main" id="{B92A1BBB-FD1B-114D-98EA-DE5EA9B19A1E}"/>
              </a:ext>
            </a:extLst>
          </p:cNvPr>
          <p:cNvSpPr>
            <a:spLocks noGrp="1"/>
          </p:cNvSpPr>
          <p:nvPr>
            <p:ph type="pic" sz="quarter" idx="10"/>
          </p:nvPr>
        </p:nvSpPr>
        <p:spPr>
          <a:xfrm>
            <a:off x="9753596" y="-1"/>
            <a:ext cx="4876803"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24856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1/2 Left - 1 Li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7021C0-6EDC-7247-9AB8-57D179F975FC}"/>
              </a:ext>
            </a:extLst>
          </p:cNvPr>
          <p:cNvSpPr/>
          <p:nvPr userDrawn="1"/>
        </p:nvSpPr>
        <p:spPr>
          <a:xfrm>
            <a:off x="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914399" y="3042579"/>
            <a:ext cx="5486399" cy="808976"/>
          </a:xfrm>
        </p:spPr>
        <p:txBody>
          <a:bodyPr lIns="0" tIns="0" rIns="0" bIns="228600" anchor="b" anchorCtr="0">
            <a:noAutofit/>
          </a:bodyPr>
          <a:lstStyle>
            <a:lvl1pPr algn="l">
              <a:defRPr sz="4400" b="0" i="0" cap="all" spc="-150" baseline="0">
                <a:solidFill>
                  <a:schemeClr val="bg1"/>
                </a:solidFill>
                <a:latin typeface="Gotham Medium" pitchFamily="2" charset="0"/>
                <a:cs typeface="Gotham Medium" pitchFamily="2" charset="0"/>
              </a:defRPr>
            </a:lvl1pPr>
          </a:lstStyle>
          <a:p>
            <a:r>
              <a:rPr lang="en-US" dirty="0"/>
              <a:t>Section 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914399" y="3851555"/>
            <a:ext cx="5486398" cy="451780"/>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914399" y="3851555"/>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7315196" y="11"/>
            <a:ext cx="7315200"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308508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1/2 Left - 2 Lin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B39FDC-CE9A-0245-A656-0CBD2AEA7F38}"/>
              </a:ext>
            </a:extLst>
          </p:cNvPr>
          <p:cNvSpPr/>
          <p:nvPr userDrawn="1"/>
        </p:nvSpPr>
        <p:spPr>
          <a:xfrm>
            <a:off x="0" y="0"/>
            <a:ext cx="7315200" cy="7315200"/>
          </a:xfrm>
          <a:prstGeom prst="rect">
            <a:avLst/>
          </a:prstGeom>
          <a:gradFill>
            <a:gsLst>
              <a:gs pos="100000">
                <a:srgbClr val="0068BD"/>
              </a:gs>
              <a:gs pos="0">
                <a:srgbClr val="007C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592" dirty="0"/>
          </a:p>
        </p:txBody>
      </p:sp>
      <p:sp>
        <p:nvSpPr>
          <p:cNvPr id="18" name="Title 1">
            <a:extLst>
              <a:ext uri="{FF2B5EF4-FFF2-40B4-BE49-F238E27FC236}">
                <a16:creationId xmlns:a16="http://schemas.microsoft.com/office/drawing/2014/main" id="{F839894B-E517-7142-A017-39A43FCFD48F}"/>
              </a:ext>
            </a:extLst>
          </p:cNvPr>
          <p:cNvSpPr>
            <a:spLocks noGrp="1"/>
          </p:cNvSpPr>
          <p:nvPr>
            <p:ph type="title" hasCustomPrompt="1"/>
          </p:nvPr>
        </p:nvSpPr>
        <p:spPr>
          <a:xfrm>
            <a:off x="914399" y="2720700"/>
            <a:ext cx="5486399" cy="1351236"/>
          </a:xfrm>
        </p:spPr>
        <p:txBody>
          <a:bodyPr lIns="0" tIns="0" rIns="0" bIns="228600" anchor="b" anchorCtr="0">
            <a:noAutofit/>
          </a:bodyPr>
          <a:lstStyle>
            <a:lvl1pPr algn="l">
              <a:lnSpc>
                <a:spcPct val="70000"/>
              </a:lnSpc>
              <a:defRPr sz="4400" b="0" i="0" cap="all" spc="-150" baseline="0">
                <a:solidFill>
                  <a:schemeClr val="bg1"/>
                </a:solidFill>
                <a:latin typeface="Gotham Medium" pitchFamily="2" charset="0"/>
                <a:cs typeface="Gotham Medium" pitchFamily="2" charset="0"/>
              </a:defRPr>
            </a:lvl1pPr>
          </a:lstStyle>
          <a:p>
            <a:r>
              <a:rPr lang="en-US" dirty="0"/>
              <a:t>Double Line</a:t>
            </a:r>
            <a:br>
              <a:rPr lang="en-US" dirty="0"/>
            </a:br>
            <a:r>
              <a:rPr lang="en-US" dirty="0"/>
              <a:t>Section Title</a:t>
            </a:r>
          </a:p>
        </p:txBody>
      </p:sp>
      <p:sp>
        <p:nvSpPr>
          <p:cNvPr id="19" name="Content Placeholder 2">
            <a:extLst>
              <a:ext uri="{FF2B5EF4-FFF2-40B4-BE49-F238E27FC236}">
                <a16:creationId xmlns:a16="http://schemas.microsoft.com/office/drawing/2014/main" id="{7C68D27F-C9AB-7F4F-AF10-69A2FC5C7E05}"/>
              </a:ext>
            </a:extLst>
          </p:cNvPr>
          <p:cNvSpPr>
            <a:spLocks noGrp="1"/>
          </p:cNvSpPr>
          <p:nvPr>
            <p:ph idx="1" hasCustomPrompt="1"/>
          </p:nvPr>
        </p:nvSpPr>
        <p:spPr>
          <a:xfrm>
            <a:off x="914399" y="4071935"/>
            <a:ext cx="5486398" cy="526483"/>
          </a:xfrm>
        </p:spPr>
        <p:txBody>
          <a:bodyPr lIns="0" tIns="228600" rIns="0" bIns="0">
            <a:noAutofit/>
          </a:bodyPr>
          <a:lstStyle>
            <a:lvl1pPr marL="0" indent="0" algn="l">
              <a:buNone/>
              <a:defRPr sz="1600" b="0" i="0" spc="100" baseline="0">
                <a:solidFill>
                  <a:schemeClr val="bg1"/>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add subtitle</a:t>
            </a:r>
          </a:p>
        </p:txBody>
      </p:sp>
      <p:cxnSp>
        <p:nvCxnSpPr>
          <p:cNvPr id="20" name="Straight Connector 19">
            <a:extLst>
              <a:ext uri="{FF2B5EF4-FFF2-40B4-BE49-F238E27FC236}">
                <a16:creationId xmlns:a16="http://schemas.microsoft.com/office/drawing/2014/main" id="{602C7AA1-773E-C54B-863E-254F6CD667EF}"/>
              </a:ext>
            </a:extLst>
          </p:cNvPr>
          <p:cNvCxnSpPr>
            <a:cxnSpLocks/>
          </p:cNvCxnSpPr>
          <p:nvPr userDrawn="1"/>
        </p:nvCxnSpPr>
        <p:spPr>
          <a:xfrm>
            <a:off x="914399" y="4071936"/>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0B3B9D-77E4-EE4A-BE2F-E116A41A35AB}"/>
              </a:ext>
            </a:extLst>
          </p:cNvPr>
          <p:cNvCxnSpPr>
            <a:cxnSpLocks/>
          </p:cNvCxnSpPr>
          <p:nvPr userDrawn="1"/>
        </p:nvCxnSpPr>
        <p:spPr>
          <a:xfrm>
            <a:off x="0" y="7315200"/>
            <a:ext cx="14630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B3F147-688E-8C4A-8FA2-73A83A54354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23" name="Footer Placeholder 4">
            <a:extLst>
              <a:ext uri="{FF2B5EF4-FFF2-40B4-BE49-F238E27FC236}">
                <a16:creationId xmlns:a16="http://schemas.microsoft.com/office/drawing/2014/main" id="{B518DE27-0972-F944-BD25-72F61506CC1D}"/>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3" name="Picture Placeholder 2">
            <a:extLst>
              <a:ext uri="{FF2B5EF4-FFF2-40B4-BE49-F238E27FC236}">
                <a16:creationId xmlns:a16="http://schemas.microsoft.com/office/drawing/2014/main" id="{52E3DC19-FE98-B34A-A8BA-60631F2A4957}"/>
              </a:ext>
            </a:extLst>
          </p:cNvPr>
          <p:cNvSpPr>
            <a:spLocks noGrp="1"/>
          </p:cNvSpPr>
          <p:nvPr>
            <p:ph type="pic" sz="quarter" idx="10"/>
          </p:nvPr>
        </p:nvSpPr>
        <p:spPr>
          <a:xfrm>
            <a:off x="7315196" y="11"/>
            <a:ext cx="7315200" cy="7315189"/>
          </a:xfrm>
          <a:solidFill>
            <a:schemeClr val="bg1">
              <a:lumMod val="95000"/>
            </a:schemeClr>
          </a:solidFill>
        </p:spPr>
        <p:txBody>
          <a:bodyPr lIns="0" tIns="0" rIns="0" bIns="0" anchor="ctr" anchorCtr="0">
            <a:noAutofit/>
          </a:bodyPr>
          <a:lstStyle>
            <a:lvl1pPr marL="0" indent="0" algn="ctr">
              <a:buNone/>
              <a:defRPr sz="2000" cap="all" baseline="0">
                <a:solidFill>
                  <a:schemeClr val="bg1">
                    <a:lumMod val="75000"/>
                  </a:schemeClr>
                </a:solidFill>
                <a:latin typeface="Gotham Medium" pitchFamily="2" charset="0"/>
                <a:cs typeface="Gotham Medium" pitchFamily="2" charset="0"/>
              </a:defRPr>
            </a:lvl1pPr>
          </a:lstStyle>
          <a:p>
            <a:endParaRPr lang="en-US" dirty="0"/>
          </a:p>
        </p:txBody>
      </p:sp>
    </p:spTree>
    <p:extLst>
      <p:ext uri="{BB962C8B-B14F-4D97-AF65-F5344CB8AC3E}">
        <p14:creationId xmlns:p14="http://schemas.microsoft.com/office/powerpoint/2010/main" val="3384144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A1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2801600" cy="670445"/>
          </a:xfrm>
        </p:spPr>
        <p:txBody>
          <a:bodyPr lIns="0" tIns="0" rIns="0" bIns="0" anchor="t" anchorCtr="0">
            <a:noAutofit/>
          </a:bodyPr>
          <a:lstStyle>
            <a:lvl1pPr>
              <a:defRPr lang="en-US" sz="4400" b="0" i="0" kern="1200" cap="all" spc="-150" baseline="0" dirty="0">
                <a:solidFill>
                  <a:srgbClr val="0072CE"/>
                </a:solidFill>
                <a:latin typeface="Gotham Medium" pitchFamily="2" charset="0"/>
                <a:ea typeface="+mj-ea"/>
                <a:cs typeface="Gotham Medium" pitchFamily="2" charset="0"/>
              </a:defRPr>
            </a:lvl1pPr>
          </a:lstStyle>
          <a:p>
            <a:r>
              <a:rPr lang="en-US" dirty="0"/>
              <a:t>SINGLE LINE TITLE</a:t>
            </a:r>
          </a:p>
        </p:txBody>
      </p:sp>
      <p:cxnSp>
        <p:nvCxnSpPr>
          <p:cNvPr id="15" name="Straight Connector 14">
            <a:extLst>
              <a:ext uri="{FF2B5EF4-FFF2-40B4-BE49-F238E27FC236}">
                <a16:creationId xmlns:a16="http://schemas.microsoft.com/office/drawing/2014/main" id="{D810B8FB-92D0-B944-9EBB-AD3C8E25E9E1}"/>
              </a:ext>
            </a:extLst>
          </p:cNvPr>
          <p:cNvCxnSpPr>
            <a:cxnSpLocks/>
          </p:cNvCxnSpPr>
          <p:nvPr userDrawn="1"/>
        </p:nvCxnSpPr>
        <p:spPr>
          <a:xfrm>
            <a:off x="914400" y="1584853"/>
            <a:ext cx="1828800" cy="0"/>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CCAC325-2BAB-1B4A-B2CE-CB2F75F36D0F}"/>
              </a:ext>
            </a:extLst>
          </p:cNvPr>
          <p:cNvSpPr>
            <a:spLocks noGrp="1"/>
          </p:cNvSpPr>
          <p:nvPr>
            <p:ph type="sldNum" sz="quarter" idx="4"/>
          </p:nvPr>
        </p:nvSpPr>
        <p:spPr>
          <a:xfrm>
            <a:off x="13430654" y="7518894"/>
            <a:ext cx="508377" cy="253502"/>
          </a:xfrm>
          <a:prstGeom prst="rect">
            <a:avLst/>
          </a:prstGeom>
        </p:spPr>
        <p:txBody>
          <a:bodyPr vert="horz" lIns="0" tIns="0" rIns="0" bIns="0" rtlCol="0" anchor="ctr">
            <a:noAutofit/>
          </a:bodyP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sp>
        <p:nvSpPr>
          <p:cNvPr id="9" name="Footer Placeholder 4">
            <a:extLst>
              <a:ext uri="{FF2B5EF4-FFF2-40B4-BE49-F238E27FC236}">
                <a16:creationId xmlns:a16="http://schemas.microsoft.com/office/drawing/2014/main" id="{541BAAB2-4F6D-E548-99C1-0D51F8BAFD9B}"/>
              </a:ext>
            </a:extLst>
          </p:cNvPr>
          <p:cNvSpPr>
            <a:spLocks noGrp="1"/>
          </p:cNvSpPr>
          <p:nvPr>
            <p:ph type="ftr" sz="quarter" idx="3"/>
          </p:nvPr>
        </p:nvSpPr>
        <p:spPr>
          <a:xfrm>
            <a:off x="6026657" y="7518894"/>
            <a:ext cx="7342487" cy="253502"/>
          </a:xfrm>
          <a:prstGeom prst="rect">
            <a:avLst/>
          </a:prstGeom>
        </p:spPr>
        <p:txBody>
          <a:bodyPr vert="horz" lIns="0" tIns="0" rIns="0" bIns="0" rtlCol="0" anchor="ctr">
            <a:noAutofit/>
          </a:bodyP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
        <p:nvSpPr>
          <p:cNvPr id="10" name="Content Placeholder 2">
            <a:extLst>
              <a:ext uri="{FF2B5EF4-FFF2-40B4-BE49-F238E27FC236}">
                <a16:creationId xmlns:a16="http://schemas.microsoft.com/office/drawing/2014/main" id="{709E3A89-8D7F-F643-AB26-712268AD4F52}"/>
              </a:ext>
            </a:extLst>
          </p:cNvPr>
          <p:cNvSpPr>
            <a:spLocks noGrp="1"/>
          </p:cNvSpPr>
          <p:nvPr>
            <p:ph idx="1" hasCustomPrompt="1"/>
          </p:nvPr>
        </p:nvSpPr>
        <p:spPr>
          <a:xfrm>
            <a:off x="914400" y="1584845"/>
            <a:ext cx="12801600" cy="5273146"/>
          </a:xfrm>
        </p:spPr>
        <p:txBody>
          <a:bodyPr lIns="0" tIns="457200" rIns="0" bIns="0">
            <a:noAutofit/>
          </a:bodyPr>
          <a:lstStyle>
            <a:lvl1pPr marL="0" marR="0" indent="0" algn="l" defTabSz="1097280" rtl="0" eaLnBrk="1" fontAlgn="auto" latinLnBrk="0" hangingPunct="1">
              <a:lnSpc>
                <a:spcPct val="110000"/>
              </a:lnSpc>
              <a:spcBef>
                <a:spcPts val="1200"/>
              </a:spcBef>
              <a:spcAft>
                <a:spcPts val="0"/>
              </a:spcAft>
              <a:buClrTx/>
              <a:buSzTx/>
              <a:buFont typeface="Arial" panose="020B0604020202020204" pitchFamily="34" charset="0"/>
              <a:buNone/>
              <a:tabLst/>
              <a:defRPr sz="1800" b="0" i="0" spc="0" baseline="0">
                <a:solidFill>
                  <a:schemeClr val="tx1">
                    <a:lumMod val="75000"/>
                    <a:lumOff val="25000"/>
                  </a:schemeClr>
                </a:solidFill>
                <a:latin typeface="Gotham Book" pitchFamily="2" charset="0"/>
                <a:cs typeface="Gotham Book" pitchFamily="2" charset="0"/>
              </a:defRPr>
            </a:lvl1pPr>
            <a:lvl2pPr marL="548640" indent="0" algn="ctr">
              <a:buNone/>
              <a:defRPr b="0" i="0">
                <a:solidFill>
                  <a:schemeClr val="bg1"/>
                </a:solidFill>
                <a:latin typeface="Gotham Book" pitchFamily="2" charset="0"/>
                <a:cs typeface="Gotham Book" pitchFamily="2" charset="0"/>
              </a:defRPr>
            </a:lvl2pPr>
            <a:lvl3pPr marL="1097280" indent="0" algn="ctr">
              <a:buNone/>
              <a:defRPr b="0" i="0">
                <a:solidFill>
                  <a:schemeClr val="bg1"/>
                </a:solidFill>
                <a:latin typeface="Gotham Book" pitchFamily="2" charset="0"/>
                <a:cs typeface="Gotham Book" pitchFamily="2" charset="0"/>
              </a:defRPr>
            </a:lvl3pPr>
            <a:lvl4pPr marL="1645920" indent="0" algn="ctr">
              <a:buNone/>
              <a:defRPr b="0" i="0">
                <a:solidFill>
                  <a:schemeClr val="bg1"/>
                </a:solidFill>
                <a:latin typeface="Gotham Book" pitchFamily="2" charset="0"/>
                <a:cs typeface="Gotham Book" pitchFamily="2" charset="0"/>
              </a:defRPr>
            </a:lvl4pPr>
            <a:lvl5pPr marL="2194560" indent="0" algn="ctr">
              <a:buNone/>
              <a:defRPr b="0" i="0">
                <a:solidFill>
                  <a:schemeClr val="bg1"/>
                </a:solidFill>
                <a:latin typeface="Gotham Book" pitchFamily="2" charset="0"/>
                <a:cs typeface="Gotham Book" pitchFamily="2" charset="0"/>
              </a:defRPr>
            </a:lvl5pPr>
          </a:lstStyle>
          <a:p>
            <a:pPr lvl="0"/>
            <a:r>
              <a:rPr lang="en-US" dirty="0"/>
              <a:t>Click here to insert text.</a:t>
            </a:r>
          </a:p>
        </p:txBody>
      </p:sp>
    </p:spTree>
    <p:extLst>
      <p:ext uri="{BB962C8B-B14F-4D97-AF65-F5344CB8AC3E}">
        <p14:creationId xmlns:p14="http://schemas.microsoft.com/office/powerpoint/2010/main" val="538153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hyperlink" Target="https://www.deca.org/partner/"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2801600" cy="111442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914400" y="2190750"/>
            <a:ext cx="12801600" cy="46672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3430654" y="7518894"/>
            <a:ext cx="508377" cy="253502"/>
          </a:xfrm>
          <a:prstGeom prst="rect">
            <a:avLst/>
          </a:prstGeom>
        </p:spPr>
        <p:txBody>
          <a:bodyPr vert="horz" lIns="0" tIns="0" rIns="0" bIns="0" rtlCol="0" anchor="ctr"/>
          <a:lstStyle>
            <a:lvl1pPr algn="l">
              <a:defRPr sz="1100" b="0" i="0" cap="all" spc="0" baseline="0">
                <a:solidFill>
                  <a:srgbClr val="0072CE"/>
                </a:solidFill>
                <a:latin typeface="Gotham Light" pitchFamily="2" charset="0"/>
                <a:cs typeface="Gotham Light" pitchFamily="2" charset="0"/>
              </a:defRPr>
            </a:lvl1pPr>
          </a:lstStyle>
          <a:p>
            <a:r>
              <a:rPr lang="en-US" dirty="0"/>
              <a:t>| </a:t>
            </a:r>
            <a:fld id="{5449A253-8F1F-784A-901E-5BD1E7C4BEED}" type="slidenum">
              <a:rPr lang="en-US" smtClean="0"/>
              <a:pPr/>
              <a:t>‹#›</a:t>
            </a:fld>
            <a:endParaRPr lang="en-US" dirty="0"/>
          </a:p>
        </p:txBody>
      </p:sp>
      <p:pic>
        <p:nvPicPr>
          <p:cNvPr id="13" name="Picture 12" descr="Logo, icon&#10;&#10;Description automatically generated">
            <a:hlinkClick r:id="rId50"/>
            <a:extLst>
              <a:ext uri="{FF2B5EF4-FFF2-40B4-BE49-F238E27FC236}">
                <a16:creationId xmlns:a16="http://schemas.microsoft.com/office/drawing/2014/main" id="{34C5E162-FC0F-E646-B84D-60EFE4A8CD6A}"/>
              </a:ext>
            </a:extLst>
          </p:cNvPr>
          <p:cNvPicPr>
            <a:picLocks noChangeAspect="1"/>
          </p:cNvPicPr>
          <p:nvPr userDrawn="1"/>
        </p:nvPicPr>
        <p:blipFill>
          <a:blip r:embed="rId51"/>
          <a:stretch>
            <a:fillRect/>
          </a:stretch>
        </p:blipFill>
        <p:spPr>
          <a:xfrm>
            <a:off x="914400" y="7518897"/>
            <a:ext cx="1238992" cy="253503"/>
          </a:xfrm>
          <a:prstGeom prst="rect">
            <a:avLst/>
          </a:prstGeom>
        </p:spPr>
      </p:pic>
      <p:cxnSp>
        <p:nvCxnSpPr>
          <p:cNvPr id="15" name="Straight Connector 14">
            <a:extLst>
              <a:ext uri="{FF2B5EF4-FFF2-40B4-BE49-F238E27FC236}">
                <a16:creationId xmlns:a16="http://schemas.microsoft.com/office/drawing/2014/main" id="{416D8550-DEF9-B94B-8B9B-CE1F8CF5EC35}"/>
              </a:ext>
            </a:extLst>
          </p:cNvPr>
          <p:cNvCxnSpPr>
            <a:cxnSpLocks/>
          </p:cNvCxnSpPr>
          <p:nvPr userDrawn="1"/>
        </p:nvCxnSpPr>
        <p:spPr>
          <a:xfrm>
            <a:off x="914400" y="7315200"/>
            <a:ext cx="12801600" cy="0"/>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A5B0B0F-1075-6449-B40B-599C21F12D29}"/>
              </a:ext>
            </a:extLst>
          </p:cNvPr>
          <p:cNvSpPr>
            <a:spLocks noGrp="1"/>
          </p:cNvSpPr>
          <p:nvPr>
            <p:ph type="ftr" sz="quarter" idx="3"/>
          </p:nvPr>
        </p:nvSpPr>
        <p:spPr>
          <a:xfrm>
            <a:off x="6026657" y="7518894"/>
            <a:ext cx="7342487" cy="253502"/>
          </a:xfrm>
          <a:prstGeom prst="rect">
            <a:avLst/>
          </a:prstGeom>
        </p:spPr>
        <p:txBody>
          <a:bodyPr vert="horz" lIns="0" tIns="0" rIns="0" bIns="0" rtlCol="0" anchor="ctr"/>
          <a:lstStyle>
            <a:lvl1pPr algn="r">
              <a:defRPr lang="en-US" sz="1100" b="0" i="0" kern="1200" cap="all" spc="0" baseline="0" dirty="0">
                <a:solidFill>
                  <a:srgbClr val="0072CE"/>
                </a:solidFill>
                <a:latin typeface="Gotham Light" pitchFamily="2" charset="0"/>
                <a:ea typeface="+mn-ea"/>
                <a:cs typeface="Gotham Light" pitchFamily="2" charset="0"/>
              </a:defRPr>
            </a:lvl1pPr>
          </a:lstStyle>
          <a:p>
            <a:r>
              <a:rPr lang="en-US"/>
              <a:t>YOU BE THE JUDGE</a:t>
            </a:r>
            <a:endParaRPr lang="en-US" dirty="0"/>
          </a:p>
        </p:txBody>
      </p:sp>
    </p:spTree>
    <p:extLst>
      <p:ext uri="{BB962C8B-B14F-4D97-AF65-F5344CB8AC3E}">
        <p14:creationId xmlns:p14="http://schemas.microsoft.com/office/powerpoint/2010/main" val="236047011"/>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25" r:id="rId3"/>
    <p:sldLayoutId id="2147483735" r:id="rId4"/>
    <p:sldLayoutId id="2147483734" r:id="rId5"/>
    <p:sldLayoutId id="2147483696" r:id="rId6"/>
    <p:sldLayoutId id="2147483724" r:id="rId7"/>
    <p:sldLayoutId id="2147483726" r:id="rId8"/>
    <p:sldLayoutId id="2147483662" r:id="rId9"/>
    <p:sldLayoutId id="2147483705" r:id="rId10"/>
    <p:sldLayoutId id="2147483683" r:id="rId11"/>
    <p:sldLayoutId id="2147483684" r:id="rId12"/>
    <p:sldLayoutId id="2147483679" r:id="rId13"/>
    <p:sldLayoutId id="2147483729" r:id="rId14"/>
    <p:sldLayoutId id="2147483728" r:id="rId15"/>
    <p:sldLayoutId id="2147483680" r:id="rId16"/>
    <p:sldLayoutId id="2147483727" r:id="rId17"/>
    <p:sldLayoutId id="2147483738" r:id="rId18"/>
    <p:sldLayoutId id="2147483737" r:id="rId19"/>
    <p:sldLayoutId id="2147483672" r:id="rId20"/>
    <p:sldLayoutId id="2147483688" r:id="rId21"/>
    <p:sldLayoutId id="2147483720" r:id="rId22"/>
    <p:sldLayoutId id="2147483690" r:id="rId23"/>
    <p:sldLayoutId id="2147483691" r:id="rId24"/>
    <p:sldLayoutId id="2147483693" r:id="rId25"/>
    <p:sldLayoutId id="2147483713" r:id="rId26"/>
    <p:sldLayoutId id="2147483722" r:id="rId27"/>
    <p:sldLayoutId id="2147483692" r:id="rId28"/>
    <p:sldLayoutId id="2147483685" r:id="rId29"/>
    <p:sldLayoutId id="2147483707" r:id="rId30"/>
    <p:sldLayoutId id="2147483716" r:id="rId31"/>
    <p:sldLayoutId id="2147483717" r:id="rId32"/>
    <p:sldLayoutId id="2147483694" r:id="rId33"/>
    <p:sldLayoutId id="2147483712" r:id="rId34"/>
    <p:sldLayoutId id="2147483695" r:id="rId35"/>
    <p:sldLayoutId id="2147483721" r:id="rId36"/>
    <p:sldLayoutId id="2147483675" r:id="rId37"/>
    <p:sldLayoutId id="2147483714" r:id="rId38"/>
    <p:sldLayoutId id="2147483674" r:id="rId39"/>
    <p:sldLayoutId id="2147483689" r:id="rId40"/>
    <p:sldLayoutId id="2147483686" r:id="rId41"/>
    <p:sldLayoutId id="2147483687" r:id="rId42"/>
    <p:sldLayoutId id="2147483710" r:id="rId43"/>
    <p:sldLayoutId id="2147483699" r:id="rId44"/>
    <p:sldLayoutId id="2147483678" r:id="rId45"/>
    <p:sldLayoutId id="2147483709" r:id="rId46"/>
    <p:sldLayoutId id="2147483746" r:id="rId47"/>
    <p:sldLayoutId id="2147483747" r:id="rId48"/>
  </p:sldLayoutIdLst>
  <p:hf hd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12011-8691-A34A-B461-C10513C047AB}"/>
              </a:ext>
            </a:extLst>
          </p:cNvPr>
          <p:cNvPicPr>
            <a:picLocks noChangeAspect="1"/>
          </p:cNvPicPr>
          <p:nvPr userDrawn="1"/>
        </p:nvPicPr>
        <p:blipFill>
          <a:blip r:embed="rId6"/>
          <a:srcRect/>
          <a:stretch/>
        </p:blipFill>
        <p:spPr>
          <a:xfrm>
            <a:off x="0" y="0"/>
            <a:ext cx="14630400" cy="8229600"/>
          </a:xfrm>
          <a:prstGeom prst="rect">
            <a:avLst/>
          </a:prstGeom>
        </p:spPr>
      </p:pic>
    </p:spTree>
    <p:extLst>
      <p:ext uri="{BB962C8B-B14F-4D97-AF65-F5344CB8AC3E}">
        <p14:creationId xmlns:p14="http://schemas.microsoft.com/office/powerpoint/2010/main" val="160527777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hf hd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3AC2-ECD3-C943-B4CC-1170A32E7EAC}"/>
              </a:ext>
            </a:extLst>
          </p:cNvPr>
          <p:cNvSpPr>
            <a:spLocks noGrp="1"/>
          </p:cNvSpPr>
          <p:nvPr>
            <p:ph type="title" idx="4294967295"/>
          </p:nvPr>
        </p:nvSpPr>
        <p:spPr>
          <a:xfrm>
            <a:off x="8110267" y="3200400"/>
            <a:ext cx="5813965" cy="1828800"/>
          </a:xfrm>
        </p:spPr>
        <p:txBody>
          <a:bodyPr lIns="0" tIns="137160" rIns="0" bIns="0">
            <a:normAutofit/>
          </a:bodyPr>
          <a:lstStyle/>
          <a:p>
            <a:pPr>
              <a:lnSpc>
                <a:spcPct val="70000"/>
              </a:lnSpc>
            </a:pPr>
            <a:r>
              <a:rPr lang="en-US" sz="5400" cap="all" spc="-150" dirty="0">
                <a:solidFill>
                  <a:schemeClr val="bg1"/>
                </a:solidFill>
                <a:latin typeface="Gotham Medium" pitchFamily="2" charset="0"/>
                <a:cs typeface="Gotham Medium" pitchFamily="2" charset="0"/>
              </a:rPr>
              <a:t>YOU BE </a:t>
            </a:r>
            <a:br>
              <a:rPr lang="en-US" sz="5400" cap="all" spc="-150" dirty="0">
                <a:solidFill>
                  <a:schemeClr val="bg1"/>
                </a:solidFill>
                <a:latin typeface="Gotham Medium" pitchFamily="2" charset="0"/>
                <a:cs typeface="Gotham Medium" pitchFamily="2" charset="0"/>
              </a:rPr>
            </a:br>
            <a:r>
              <a:rPr lang="en-US" sz="5400" cap="all" spc="-150" dirty="0">
                <a:solidFill>
                  <a:schemeClr val="bg1"/>
                </a:solidFill>
                <a:latin typeface="Gotham Medium" pitchFamily="2" charset="0"/>
                <a:cs typeface="Gotham Medium" pitchFamily="2" charset="0"/>
              </a:rPr>
              <a:t>THE JUDGE</a:t>
            </a:r>
            <a:endParaRPr lang="en-US" sz="5400" cap="all" dirty="0">
              <a:solidFill>
                <a:schemeClr val="bg1"/>
              </a:solidFill>
              <a:latin typeface="Gotham Light" pitchFamily="2" charset="0"/>
              <a:cs typeface="Gotham Light" pitchFamily="2" charset="0"/>
            </a:endParaRPr>
          </a:p>
        </p:txBody>
      </p:sp>
      <p:pic>
        <p:nvPicPr>
          <p:cNvPr id="5" name="Picture 4">
            <a:extLst>
              <a:ext uri="{FF2B5EF4-FFF2-40B4-BE49-F238E27FC236}">
                <a16:creationId xmlns:a16="http://schemas.microsoft.com/office/drawing/2014/main" id="{6AED3EA3-A6FB-0D42-A926-2FAA4DA9B7B7}"/>
              </a:ext>
            </a:extLst>
          </p:cNvPr>
          <p:cNvPicPr>
            <a:picLocks noChangeAspect="1"/>
          </p:cNvPicPr>
          <p:nvPr/>
        </p:nvPicPr>
        <p:blipFill>
          <a:blip r:embed="rId2"/>
          <a:srcRect/>
          <a:stretch/>
        </p:blipFill>
        <p:spPr>
          <a:xfrm>
            <a:off x="2507751" y="3621835"/>
            <a:ext cx="4818743" cy="985931"/>
          </a:xfrm>
          <a:prstGeom prst="rect">
            <a:avLst/>
          </a:prstGeom>
        </p:spPr>
      </p:pic>
      <p:cxnSp>
        <p:nvCxnSpPr>
          <p:cNvPr id="6" name="Straight Connector 5">
            <a:extLst>
              <a:ext uri="{FF2B5EF4-FFF2-40B4-BE49-F238E27FC236}">
                <a16:creationId xmlns:a16="http://schemas.microsoft.com/office/drawing/2014/main" id="{790E3BD8-4DBB-5D4C-8977-2C424DBD0CE6}"/>
              </a:ext>
            </a:extLst>
          </p:cNvPr>
          <p:cNvCxnSpPr>
            <a:cxnSpLocks/>
          </p:cNvCxnSpPr>
          <p:nvPr/>
        </p:nvCxnSpPr>
        <p:spPr>
          <a:xfrm>
            <a:off x="7718380" y="3200400"/>
            <a:ext cx="0" cy="1828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2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7801-7987-454D-B0D9-CBA3A5DAC0C1}"/>
              </a:ext>
            </a:extLst>
          </p:cNvPr>
          <p:cNvSpPr>
            <a:spLocks noGrp="1"/>
          </p:cNvSpPr>
          <p:nvPr>
            <p:ph type="title"/>
          </p:nvPr>
        </p:nvSpPr>
        <p:spPr/>
        <p:txBody>
          <a:bodyPr/>
          <a:lstStyle/>
          <a:p>
            <a:r>
              <a:rPr lang="en-US" dirty="0"/>
              <a:t>DURING THE ROLE-PLAY</a:t>
            </a:r>
          </a:p>
        </p:txBody>
      </p:sp>
      <p:sp>
        <p:nvSpPr>
          <p:cNvPr id="3" name="Content Placeholder 2">
            <a:extLst>
              <a:ext uri="{FF2B5EF4-FFF2-40B4-BE49-F238E27FC236}">
                <a16:creationId xmlns:a16="http://schemas.microsoft.com/office/drawing/2014/main" id="{3E755554-A60F-7541-88D9-B24701070A4E}"/>
              </a:ext>
            </a:extLst>
          </p:cNvPr>
          <p:cNvSpPr>
            <a:spLocks noGrp="1"/>
          </p:cNvSpPr>
          <p:nvPr>
            <p:ph idx="1"/>
          </p:nvPr>
        </p:nvSpPr>
        <p:spPr/>
        <p:txBody>
          <a:bodyPr/>
          <a:lstStyle/>
          <a:p>
            <a:r>
              <a:rPr lang="en-US" sz="2800" b="1" dirty="0">
                <a:solidFill>
                  <a:srgbClr val="00B050"/>
                </a:solidFill>
                <a:latin typeface="Gotham Bold" pitchFamily="2" charset="0"/>
                <a:cs typeface="Gotham Bold" pitchFamily="2" charset="0"/>
              </a:rPr>
              <a:t>YOU CAN</a:t>
            </a:r>
          </a:p>
          <a:p>
            <a:pPr marL="285750" indent="-285750">
              <a:buFont typeface="Arial" panose="020B0604020202020204" pitchFamily="34" charset="0"/>
              <a:buChar char="•"/>
            </a:pPr>
            <a:r>
              <a:rPr lang="en-US" dirty="0"/>
              <a:t>Bring a four-function calculator for math.</a:t>
            </a:r>
          </a:p>
          <a:p>
            <a:pPr marL="285750" indent="-285750">
              <a:buFont typeface="Arial" panose="020B0604020202020204" pitchFamily="34" charset="0"/>
              <a:buChar char="•"/>
            </a:pPr>
            <a:r>
              <a:rPr lang="en-US" dirty="0"/>
              <a:t>Take notes to bring with you to see the judge.</a:t>
            </a:r>
          </a:p>
          <a:p>
            <a:pPr marL="285750" indent="-285750">
              <a:buFont typeface="Arial" panose="020B0604020202020204" pitchFamily="34" charset="0"/>
              <a:buChar char="•"/>
            </a:pPr>
            <a:r>
              <a:rPr lang="en-US" dirty="0"/>
              <a:t>Make materials appropriate to the role-play to hand to the judge.</a:t>
            </a:r>
          </a:p>
          <a:p>
            <a:pPr marL="285750" indent="-285750">
              <a:buFont typeface="Arial" panose="020B0604020202020204" pitchFamily="34" charset="0"/>
              <a:buChar char="•"/>
            </a:pPr>
            <a:r>
              <a:rPr lang="en-US" dirty="0"/>
              <a:t>Use your creativity and innovative thinking!</a:t>
            </a:r>
          </a:p>
          <a:p>
            <a:pPr marL="285750" indent="-285750">
              <a:buFont typeface="Arial" panose="020B0604020202020204" pitchFamily="34" charset="0"/>
              <a:buChar char="•"/>
            </a:pPr>
            <a:r>
              <a:rPr lang="en-US" dirty="0"/>
              <a:t>Practice, practice, practice, and develop a strategy to tackle the role-play. HINT: The format of the role-play is consistent; usually, prep and present time is too – practice to plan accordingly.</a:t>
            </a:r>
          </a:p>
        </p:txBody>
      </p:sp>
      <p:sp>
        <p:nvSpPr>
          <p:cNvPr id="4" name="Content Placeholder 3">
            <a:extLst>
              <a:ext uri="{FF2B5EF4-FFF2-40B4-BE49-F238E27FC236}">
                <a16:creationId xmlns:a16="http://schemas.microsoft.com/office/drawing/2014/main" id="{12A77CB4-CF14-214F-8713-235895DA2575}"/>
              </a:ext>
            </a:extLst>
          </p:cNvPr>
          <p:cNvSpPr>
            <a:spLocks noGrp="1"/>
          </p:cNvSpPr>
          <p:nvPr>
            <p:ph idx="10"/>
          </p:nvPr>
        </p:nvSpPr>
        <p:spPr/>
        <p:txBody>
          <a:bodyPr/>
          <a:lstStyle/>
          <a:p>
            <a:r>
              <a:rPr lang="en-US" sz="2800" b="1" dirty="0">
                <a:solidFill>
                  <a:srgbClr val="C00000"/>
                </a:solidFill>
                <a:latin typeface="Gotham Bold" pitchFamily="2" charset="0"/>
                <a:cs typeface="Gotham Bold" pitchFamily="2" charset="0"/>
              </a:rPr>
              <a:t>YOU CANNOT</a:t>
            </a:r>
          </a:p>
          <a:p>
            <a:pPr marL="285750" indent="-285750">
              <a:buFont typeface="Arial" panose="020B0604020202020204" pitchFamily="34" charset="0"/>
              <a:buChar char="•"/>
            </a:pPr>
            <a:r>
              <a:rPr lang="en-US" dirty="0"/>
              <a:t>Bring in materials with you for prep time.</a:t>
            </a:r>
          </a:p>
          <a:p>
            <a:pPr marL="285750" indent="-285750">
              <a:buFont typeface="Arial" panose="020B0604020202020204" pitchFamily="34" charset="0"/>
              <a:buChar char="•"/>
            </a:pPr>
            <a:r>
              <a:rPr lang="en-US" dirty="0"/>
              <a:t>Bring in your own pens, markers or colored paper. </a:t>
            </a:r>
          </a:p>
          <a:p>
            <a:pPr marL="285750" indent="-285750">
              <a:buFont typeface="Arial" panose="020B0604020202020204" pitchFamily="34" charset="0"/>
              <a:buChar char="•"/>
            </a:pPr>
            <a:r>
              <a:rPr lang="en-US" dirty="0"/>
              <a:t>Take the actual role-play with you to see the judge.</a:t>
            </a:r>
          </a:p>
          <a:p>
            <a:pPr marL="285750" indent="-285750">
              <a:buFont typeface="Arial" panose="020B0604020202020204" pitchFamily="34" charset="0"/>
              <a:buChar char="•"/>
            </a:pPr>
            <a:r>
              <a:rPr lang="en-US" dirty="0"/>
              <a:t>Use additional resources, including electronics. Also, no photos!</a:t>
            </a:r>
          </a:p>
          <a:p>
            <a:pPr marL="285750" indent="-285750">
              <a:buFont typeface="Arial" panose="020B0604020202020204" pitchFamily="34" charset="0"/>
              <a:buChar char="•"/>
            </a:pPr>
            <a:r>
              <a:rPr lang="en-US" dirty="0"/>
              <a:t>Ask the judge for feedback regarding your performance at the conclusion of the role-play.</a:t>
            </a:r>
          </a:p>
          <a:p>
            <a:pPr marL="285750" indent="-285750">
              <a:buFont typeface="Arial" panose="020B0604020202020204" pitchFamily="34" charset="0"/>
              <a:buChar char="•"/>
            </a:pPr>
            <a:r>
              <a:rPr lang="en-US" dirty="0"/>
              <a:t>Take your notes when you leave once you see the judge.</a:t>
            </a:r>
          </a:p>
        </p:txBody>
      </p:sp>
      <p:sp>
        <p:nvSpPr>
          <p:cNvPr id="5" name="Slide Number Placeholder 4">
            <a:extLst>
              <a:ext uri="{FF2B5EF4-FFF2-40B4-BE49-F238E27FC236}">
                <a16:creationId xmlns:a16="http://schemas.microsoft.com/office/drawing/2014/main" id="{E9D7AABC-4A1C-1D41-A4A2-758E7463BAAB}"/>
              </a:ext>
            </a:extLst>
          </p:cNvPr>
          <p:cNvSpPr>
            <a:spLocks noGrp="1"/>
          </p:cNvSpPr>
          <p:nvPr>
            <p:ph type="sldNum" sz="quarter" idx="4"/>
          </p:nvPr>
        </p:nvSpPr>
        <p:spPr/>
        <p:txBody>
          <a:bodyPr/>
          <a:lstStyle/>
          <a:p>
            <a:r>
              <a:rPr lang="en-US"/>
              <a:t>| </a:t>
            </a:r>
            <a:fld id="{5449A253-8F1F-784A-901E-5BD1E7C4BEED}" type="slidenum">
              <a:rPr lang="en-US" smtClean="0"/>
              <a:pPr/>
              <a:t>10</a:t>
            </a:fld>
            <a:endParaRPr lang="en-US" dirty="0"/>
          </a:p>
        </p:txBody>
      </p:sp>
      <p:sp>
        <p:nvSpPr>
          <p:cNvPr id="6" name="Footer Placeholder 5">
            <a:extLst>
              <a:ext uri="{FF2B5EF4-FFF2-40B4-BE49-F238E27FC236}">
                <a16:creationId xmlns:a16="http://schemas.microsoft.com/office/drawing/2014/main" id="{E56E4142-CF22-E041-976B-7A59BD508279}"/>
              </a:ext>
            </a:extLst>
          </p:cNvPr>
          <p:cNvSpPr>
            <a:spLocks noGrp="1"/>
          </p:cNvSpPr>
          <p:nvPr>
            <p:ph type="ftr" sz="quarter" idx="3"/>
          </p:nvPr>
        </p:nvSpPr>
        <p:spPr/>
        <p:txBody>
          <a:bodyPr/>
          <a:lstStyle/>
          <a:p>
            <a:r>
              <a:rPr lang="en-US"/>
              <a:t>YOU BE THE JUDGE</a:t>
            </a:r>
            <a:endParaRPr lang="en-US" dirty="0"/>
          </a:p>
        </p:txBody>
      </p:sp>
    </p:spTree>
    <p:extLst>
      <p:ext uri="{BB962C8B-B14F-4D97-AF65-F5344CB8AC3E}">
        <p14:creationId xmlns:p14="http://schemas.microsoft.com/office/powerpoint/2010/main" val="2720940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p:txBody>
          <a:bodyPr>
            <a:normAutofit/>
          </a:bodyPr>
          <a:lstStyle/>
          <a:p>
            <a:r>
              <a:rPr lang="en-US" dirty="0"/>
              <a:t>ROLE-PLAY OVERVIEW</a:t>
            </a:r>
          </a:p>
        </p:txBody>
      </p:sp>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11</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sp>
        <p:nvSpPr>
          <p:cNvPr id="8" name="Content Placeholder 15">
            <a:extLst>
              <a:ext uri="{FF2B5EF4-FFF2-40B4-BE49-F238E27FC236}">
                <a16:creationId xmlns:a16="http://schemas.microsoft.com/office/drawing/2014/main" id="{B0E626F4-76DC-9048-92C3-809725102B15}"/>
              </a:ext>
            </a:extLst>
          </p:cNvPr>
          <p:cNvSpPr txBox="1">
            <a:spLocks/>
          </p:cNvSpPr>
          <p:nvPr/>
        </p:nvSpPr>
        <p:spPr>
          <a:xfrm>
            <a:off x="8883572" y="2237815"/>
            <a:ext cx="4801270" cy="4181453"/>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solidFill>
                  <a:srgbClr val="00B050"/>
                </a:solidFill>
                <a:latin typeface="Gotham Book" pitchFamily="2" charset="0"/>
                <a:cs typeface="Gotham Book" pitchFamily="2" charset="0"/>
              </a:rPr>
              <a:t>Student Role</a:t>
            </a:r>
          </a:p>
          <a:p>
            <a:r>
              <a:rPr lang="en-US" dirty="0">
                <a:solidFill>
                  <a:srgbClr val="7030A0"/>
                </a:solidFill>
                <a:latin typeface="Gotham Book" pitchFamily="2" charset="0"/>
                <a:cs typeface="Gotham Book" pitchFamily="2" charset="0"/>
              </a:rPr>
              <a:t>Company</a:t>
            </a:r>
          </a:p>
          <a:p>
            <a:r>
              <a:rPr lang="en-US" dirty="0">
                <a:solidFill>
                  <a:schemeClr val="accent4">
                    <a:lumMod val="60000"/>
                    <a:lumOff val="40000"/>
                  </a:schemeClr>
                </a:solidFill>
                <a:latin typeface="Gotham Book" pitchFamily="2" charset="0"/>
                <a:cs typeface="Gotham Book" pitchFamily="2" charset="0"/>
              </a:rPr>
              <a:t>Judge Role</a:t>
            </a:r>
          </a:p>
          <a:p>
            <a:r>
              <a:rPr lang="en-US" dirty="0">
                <a:solidFill>
                  <a:srgbClr val="0E7DC2"/>
                </a:solidFill>
                <a:latin typeface="Gotham Book" pitchFamily="2" charset="0"/>
                <a:cs typeface="Gotham Book" pitchFamily="2" charset="0"/>
              </a:rPr>
              <a:t>Deliverable</a:t>
            </a:r>
          </a:p>
          <a:p>
            <a:r>
              <a:rPr lang="en-US" dirty="0">
                <a:solidFill>
                  <a:srgbClr val="EA877D"/>
                </a:solidFill>
                <a:latin typeface="Gotham Book" pitchFamily="2" charset="0"/>
                <a:cs typeface="Gotham Book" pitchFamily="2" charset="0"/>
              </a:rPr>
              <a:t>Meeting Location</a:t>
            </a:r>
          </a:p>
        </p:txBody>
      </p:sp>
      <p:pic>
        <p:nvPicPr>
          <p:cNvPr id="15" name="Picture 14">
            <a:extLst>
              <a:ext uri="{FF2B5EF4-FFF2-40B4-BE49-F238E27FC236}">
                <a16:creationId xmlns:a16="http://schemas.microsoft.com/office/drawing/2014/main" id="{A34F959F-6321-A04F-8E88-C0AC823924F0}"/>
              </a:ext>
            </a:extLst>
          </p:cNvPr>
          <p:cNvPicPr>
            <a:picLocks noChangeAspect="1"/>
          </p:cNvPicPr>
          <p:nvPr/>
        </p:nvPicPr>
        <p:blipFill rotWithShape="1">
          <a:blip r:embed="rId3"/>
          <a:srcRect b="42280"/>
          <a:stretch/>
        </p:blipFill>
        <p:spPr>
          <a:xfrm>
            <a:off x="192973" y="1104405"/>
            <a:ext cx="8314701" cy="6210795"/>
          </a:xfrm>
          <a:prstGeom prst="rect">
            <a:avLst/>
          </a:prstGeom>
        </p:spPr>
      </p:pic>
    </p:spTree>
    <p:extLst>
      <p:ext uri="{BB962C8B-B14F-4D97-AF65-F5344CB8AC3E}">
        <p14:creationId xmlns:p14="http://schemas.microsoft.com/office/powerpoint/2010/main" val="2263535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p:txBody>
          <a:bodyPr>
            <a:normAutofit/>
          </a:bodyPr>
          <a:lstStyle/>
          <a:p>
            <a:r>
              <a:rPr lang="en-US" dirty="0"/>
              <a:t>ROLE-PLAY OVERVIEW</a:t>
            </a:r>
          </a:p>
        </p:txBody>
      </p:sp>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12</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pic>
        <p:nvPicPr>
          <p:cNvPr id="5" name="Picture 4">
            <a:extLst>
              <a:ext uri="{FF2B5EF4-FFF2-40B4-BE49-F238E27FC236}">
                <a16:creationId xmlns:a16="http://schemas.microsoft.com/office/drawing/2014/main" id="{4128EC96-FC2C-944E-A829-DFBBF4460A0B}"/>
              </a:ext>
            </a:extLst>
          </p:cNvPr>
          <p:cNvPicPr>
            <a:picLocks noChangeAspect="1"/>
          </p:cNvPicPr>
          <p:nvPr/>
        </p:nvPicPr>
        <p:blipFill rotWithShape="1">
          <a:blip r:embed="rId3"/>
          <a:srcRect b="20069"/>
          <a:stretch/>
        </p:blipFill>
        <p:spPr>
          <a:xfrm>
            <a:off x="4378930" y="1249622"/>
            <a:ext cx="5872539" cy="6074568"/>
          </a:xfrm>
          <a:prstGeom prst="rect">
            <a:avLst/>
          </a:prstGeom>
        </p:spPr>
      </p:pic>
      <p:cxnSp>
        <p:nvCxnSpPr>
          <p:cNvPr id="6" name="Straight Arrow Connector 5">
            <a:extLst>
              <a:ext uri="{FF2B5EF4-FFF2-40B4-BE49-F238E27FC236}">
                <a16:creationId xmlns:a16="http://schemas.microsoft.com/office/drawing/2014/main" id="{A66BC53A-AE2E-4949-B192-0838ADFB0FDD}"/>
              </a:ext>
            </a:extLst>
          </p:cNvPr>
          <p:cNvCxnSpPr>
            <a:cxnSpLocks/>
          </p:cNvCxnSpPr>
          <p:nvPr/>
        </p:nvCxnSpPr>
        <p:spPr>
          <a:xfrm rot="10800000" flipH="1">
            <a:off x="3146540" y="4046110"/>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2E74FF-86C1-474E-A0CE-768F58DAB170}"/>
              </a:ext>
            </a:extLst>
          </p:cNvPr>
          <p:cNvSpPr txBox="1"/>
          <p:nvPr/>
        </p:nvSpPr>
        <p:spPr>
          <a:xfrm>
            <a:off x="2350867" y="3905538"/>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Performance Indicators</a:t>
            </a:r>
          </a:p>
        </p:txBody>
      </p:sp>
      <p:cxnSp>
        <p:nvCxnSpPr>
          <p:cNvPr id="8" name="Straight Arrow Connector 7">
            <a:extLst>
              <a:ext uri="{FF2B5EF4-FFF2-40B4-BE49-F238E27FC236}">
                <a16:creationId xmlns:a16="http://schemas.microsoft.com/office/drawing/2014/main" id="{F3EADCA1-B45A-F34C-953D-980478452397}"/>
              </a:ext>
            </a:extLst>
          </p:cNvPr>
          <p:cNvCxnSpPr>
            <a:cxnSpLocks/>
          </p:cNvCxnSpPr>
          <p:nvPr/>
        </p:nvCxnSpPr>
        <p:spPr>
          <a:xfrm flipH="1">
            <a:off x="9890299" y="5684804"/>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8ABB8E-6924-1244-9FD7-FD7A02ECD256}"/>
              </a:ext>
            </a:extLst>
          </p:cNvPr>
          <p:cNvSpPr txBox="1"/>
          <p:nvPr/>
        </p:nvSpPr>
        <p:spPr>
          <a:xfrm>
            <a:off x="11061960" y="5369708"/>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21st Century Skills</a:t>
            </a:r>
          </a:p>
        </p:txBody>
      </p:sp>
      <p:sp>
        <p:nvSpPr>
          <p:cNvPr id="10" name="TextBox 9">
            <a:extLst>
              <a:ext uri="{FF2B5EF4-FFF2-40B4-BE49-F238E27FC236}">
                <a16:creationId xmlns:a16="http://schemas.microsoft.com/office/drawing/2014/main" id="{AC267814-2A9F-4047-8E53-DCCB85B6EC7C}"/>
              </a:ext>
            </a:extLst>
          </p:cNvPr>
          <p:cNvSpPr txBox="1"/>
          <p:nvPr/>
        </p:nvSpPr>
        <p:spPr>
          <a:xfrm>
            <a:off x="2350867" y="2894021"/>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Instructional Area</a:t>
            </a:r>
          </a:p>
        </p:txBody>
      </p:sp>
      <p:cxnSp>
        <p:nvCxnSpPr>
          <p:cNvPr id="12" name="Straight Arrow Connector 11">
            <a:extLst>
              <a:ext uri="{FF2B5EF4-FFF2-40B4-BE49-F238E27FC236}">
                <a16:creationId xmlns:a16="http://schemas.microsoft.com/office/drawing/2014/main" id="{2F3FECAC-B440-E44C-8F4F-01983302B371}"/>
              </a:ext>
            </a:extLst>
          </p:cNvPr>
          <p:cNvCxnSpPr>
            <a:cxnSpLocks/>
          </p:cNvCxnSpPr>
          <p:nvPr/>
        </p:nvCxnSpPr>
        <p:spPr>
          <a:xfrm rot="10800000" flipH="1">
            <a:off x="3188997" y="3271384"/>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7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E45D-5D8B-45E0-C2F6-422E69C7193A}"/>
              </a:ext>
            </a:extLst>
          </p:cNvPr>
          <p:cNvSpPr>
            <a:spLocks noGrp="1"/>
          </p:cNvSpPr>
          <p:nvPr>
            <p:ph type="title"/>
          </p:nvPr>
        </p:nvSpPr>
        <p:spPr/>
        <p:txBody>
          <a:bodyPr/>
          <a:lstStyle/>
          <a:p>
            <a:r>
              <a:rPr lang="en-US" dirty="0"/>
              <a:t>EVALUATION</a:t>
            </a:r>
          </a:p>
        </p:txBody>
      </p:sp>
      <p:sp>
        <p:nvSpPr>
          <p:cNvPr id="5" name="Slide Number Placeholder 4">
            <a:extLst>
              <a:ext uri="{FF2B5EF4-FFF2-40B4-BE49-F238E27FC236}">
                <a16:creationId xmlns:a16="http://schemas.microsoft.com/office/drawing/2014/main" id="{215B02AA-526D-FE41-6411-25A009643743}"/>
              </a:ext>
            </a:extLst>
          </p:cNvPr>
          <p:cNvSpPr>
            <a:spLocks noGrp="1"/>
          </p:cNvSpPr>
          <p:nvPr>
            <p:ph type="sldNum" sz="quarter" idx="4"/>
          </p:nvPr>
        </p:nvSpPr>
        <p:spPr/>
        <p:txBody>
          <a:bodyPr/>
          <a:lstStyle/>
          <a:p>
            <a:r>
              <a:rPr lang="en-US"/>
              <a:t>| </a:t>
            </a:r>
            <a:fld id="{5449A253-8F1F-784A-901E-5BD1E7C4BEED}" type="slidenum">
              <a:rPr lang="en-US" smtClean="0"/>
              <a:pPr/>
              <a:t>13</a:t>
            </a:fld>
            <a:endParaRPr lang="en-US" dirty="0"/>
          </a:p>
        </p:txBody>
      </p:sp>
      <p:sp>
        <p:nvSpPr>
          <p:cNvPr id="6" name="Footer Placeholder 5">
            <a:extLst>
              <a:ext uri="{FF2B5EF4-FFF2-40B4-BE49-F238E27FC236}">
                <a16:creationId xmlns:a16="http://schemas.microsoft.com/office/drawing/2014/main" id="{9613AF01-6C3F-7DAA-DA3B-F64C5EF55B8C}"/>
              </a:ext>
            </a:extLst>
          </p:cNvPr>
          <p:cNvSpPr>
            <a:spLocks noGrp="1"/>
          </p:cNvSpPr>
          <p:nvPr>
            <p:ph type="ftr" sz="quarter" idx="3"/>
          </p:nvPr>
        </p:nvSpPr>
        <p:spPr/>
        <p:txBody>
          <a:bodyPr/>
          <a:lstStyle/>
          <a:p>
            <a:r>
              <a:rPr lang="en-US"/>
              <a:t>YOU BE THE JUDGE</a:t>
            </a:r>
            <a:endParaRPr lang="en-US" dirty="0"/>
          </a:p>
        </p:txBody>
      </p:sp>
      <p:grpSp>
        <p:nvGrpSpPr>
          <p:cNvPr id="7" name="Group 6">
            <a:extLst>
              <a:ext uri="{FF2B5EF4-FFF2-40B4-BE49-F238E27FC236}">
                <a16:creationId xmlns:a16="http://schemas.microsoft.com/office/drawing/2014/main" id="{0240A0AB-AFDB-2456-F6B5-BF10D05F33BB}"/>
              </a:ext>
            </a:extLst>
          </p:cNvPr>
          <p:cNvGrpSpPr/>
          <p:nvPr/>
        </p:nvGrpSpPr>
        <p:grpSpPr>
          <a:xfrm>
            <a:off x="4743058" y="914401"/>
            <a:ext cx="9329111" cy="5903271"/>
            <a:chOff x="387268" y="1384509"/>
            <a:chExt cx="10011714" cy="6335208"/>
          </a:xfrm>
        </p:grpSpPr>
        <p:sp>
          <p:nvSpPr>
            <p:cNvPr id="8" name="Rectangle 7">
              <a:extLst>
                <a:ext uri="{FF2B5EF4-FFF2-40B4-BE49-F238E27FC236}">
                  <a16:creationId xmlns:a16="http://schemas.microsoft.com/office/drawing/2014/main" id="{9BB22050-3474-59E0-7D17-0FCAAAD257EB}"/>
                </a:ext>
              </a:extLst>
            </p:cNvPr>
            <p:cNvSpPr/>
            <p:nvPr/>
          </p:nvSpPr>
          <p:spPr>
            <a:xfrm>
              <a:off x="387268" y="1384510"/>
              <a:ext cx="4895386" cy="6335207"/>
            </a:xfrm>
            <a:prstGeom prst="rect">
              <a:avLst/>
            </a:prstGeom>
            <a:solidFill>
              <a:schemeClr val="bg1"/>
            </a:solidFill>
            <a:ln w="3175">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C81CC8CB-30E4-4BFA-2245-6D25D0E14C7D}"/>
                </a:ext>
              </a:extLst>
            </p:cNvPr>
            <p:cNvSpPr/>
            <p:nvPr/>
          </p:nvSpPr>
          <p:spPr>
            <a:xfrm>
              <a:off x="5503596" y="1384509"/>
              <a:ext cx="4895386" cy="6335207"/>
            </a:xfrm>
            <a:prstGeom prst="rect">
              <a:avLst/>
            </a:prstGeom>
            <a:solidFill>
              <a:schemeClr val="bg1"/>
            </a:solidFill>
            <a:ln w="3175">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1"/>
                </a:solidFill>
                <a:effectLst>
                  <a:outerShdw blurRad="38100" dist="25400" dir="5400000" algn="ctr" rotWithShape="0">
                    <a:srgbClr val="6E747A">
                      <a:alpha val="43000"/>
                    </a:srgbClr>
                  </a:outerShdw>
                </a:effectLst>
              </a:endParaRPr>
            </a:p>
          </p:txBody>
        </p:sp>
      </p:grpSp>
      <p:pic>
        <p:nvPicPr>
          <p:cNvPr id="15" name="Picture 14">
            <a:extLst>
              <a:ext uri="{FF2B5EF4-FFF2-40B4-BE49-F238E27FC236}">
                <a16:creationId xmlns:a16="http://schemas.microsoft.com/office/drawing/2014/main" id="{0373A80D-77B6-7769-982E-D00208309957}"/>
              </a:ext>
            </a:extLst>
          </p:cNvPr>
          <p:cNvPicPr>
            <a:picLocks noChangeAspect="1"/>
          </p:cNvPicPr>
          <p:nvPr/>
        </p:nvPicPr>
        <p:blipFill rotWithShape="1">
          <a:blip r:embed="rId2"/>
          <a:srcRect b="23280"/>
          <a:stretch/>
        </p:blipFill>
        <p:spPr>
          <a:xfrm>
            <a:off x="4743058" y="1105873"/>
            <a:ext cx="4733690" cy="4699841"/>
          </a:xfrm>
          <a:prstGeom prst="rect">
            <a:avLst/>
          </a:prstGeom>
        </p:spPr>
      </p:pic>
      <p:pic>
        <p:nvPicPr>
          <p:cNvPr id="16" name="Picture 15">
            <a:extLst>
              <a:ext uri="{FF2B5EF4-FFF2-40B4-BE49-F238E27FC236}">
                <a16:creationId xmlns:a16="http://schemas.microsoft.com/office/drawing/2014/main" id="{534178F5-3E19-9902-D129-0197B3496A30}"/>
              </a:ext>
            </a:extLst>
          </p:cNvPr>
          <p:cNvPicPr>
            <a:picLocks noChangeAspect="1"/>
          </p:cNvPicPr>
          <p:nvPr/>
        </p:nvPicPr>
        <p:blipFill rotWithShape="1">
          <a:blip r:embed="rId3"/>
          <a:srcRect b="20069"/>
          <a:stretch/>
        </p:blipFill>
        <p:spPr>
          <a:xfrm>
            <a:off x="9476748" y="955524"/>
            <a:ext cx="4834230" cy="5000538"/>
          </a:xfrm>
          <a:prstGeom prst="rect">
            <a:avLst/>
          </a:prstGeom>
        </p:spPr>
      </p:pic>
    </p:spTree>
    <p:extLst>
      <p:ext uri="{BB962C8B-B14F-4D97-AF65-F5344CB8AC3E}">
        <p14:creationId xmlns:p14="http://schemas.microsoft.com/office/powerpoint/2010/main" val="395801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420C-7D3D-3340-BF2A-76B7ECBEED4E}"/>
              </a:ext>
            </a:extLst>
          </p:cNvPr>
          <p:cNvSpPr>
            <a:spLocks noGrp="1"/>
          </p:cNvSpPr>
          <p:nvPr>
            <p:ph type="title"/>
          </p:nvPr>
        </p:nvSpPr>
        <p:spPr/>
        <p:txBody>
          <a:bodyPr/>
          <a:lstStyle/>
          <a:p>
            <a:r>
              <a:rPr lang="en-US" sz="4400" dirty="0"/>
              <a:t>EXPLAIN THE PERFORMANCE INDICATORS </a:t>
            </a:r>
            <a:br>
              <a:rPr lang="en-US" sz="4400" dirty="0"/>
            </a:br>
            <a:r>
              <a:rPr lang="en-US" sz="4400" dirty="0"/>
              <a:t>AS THEY RELATE TO YOUR SOLUTION</a:t>
            </a:r>
          </a:p>
        </p:txBody>
      </p:sp>
      <p:sp>
        <p:nvSpPr>
          <p:cNvPr id="3" name="Content Placeholder 2">
            <a:extLst>
              <a:ext uri="{FF2B5EF4-FFF2-40B4-BE49-F238E27FC236}">
                <a16:creationId xmlns:a16="http://schemas.microsoft.com/office/drawing/2014/main" id="{EA99800B-D527-3D4A-9F8C-E73C25103612}"/>
              </a:ext>
            </a:extLst>
          </p:cNvPr>
          <p:cNvSpPr>
            <a:spLocks noGrp="1"/>
          </p:cNvSpPr>
          <p:nvPr>
            <p:ph idx="1"/>
          </p:nvPr>
        </p:nvSpPr>
        <p:spPr/>
        <p:txBody>
          <a:bodyPr/>
          <a:lstStyle/>
          <a:p>
            <a:r>
              <a:rPr lang="en-US" dirty="0"/>
              <a:t>PERFORMANCE INDICATORS ALONE WILL NOT SOLVE THE PROBLEM</a:t>
            </a:r>
          </a:p>
          <a:p>
            <a:endParaRPr lang="en-US" dirty="0"/>
          </a:p>
        </p:txBody>
      </p:sp>
      <p:sp>
        <p:nvSpPr>
          <p:cNvPr id="4" name="Slide Number Placeholder 3">
            <a:extLst>
              <a:ext uri="{FF2B5EF4-FFF2-40B4-BE49-F238E27FC236}">
                <a16:creationId xmlns:a16="http://schemas.microsoft.com/office/drawing/2014/main" id="{4F3EF319-D716-C24F-BE7A-A47D146E86A4}"/>
              </a:ext>
            </a:extLst>
          </p:cNvPr>
          <p:cNvSpPr>
            <a:spLocks noGrp="1"/>
          </p:cNvSpPr>
          <p:nvPr>
            <p:ph type="sldNum" sz="quarter" idx="4"/>
          </p:nvPr>
        </p:nvSpPr>
        <p:spPr/>
        <p:txBody>
          <a:bodyPr/>
          <a:lstStyle/>
          <a:p>
            <a:r>
              <a:rPr lang="en-US"/>
              <a:t>| </a:t>
            </a:r>
            <a:fld id="{5449A253-8F1F-784A-901E-5BD1E7C4BEED}" type="slidenum">
              <a:rPr lang="en-US" smtClean="0"/>
              <a:pPr/>
              <a:t>14</a:t>
            </a:fld>
            <a:endParaRPr lang="en-US" dirty="0"/>
          </a:p>
        </p:txBody>
      </p:sp>
      <p:sp>
        <p:nvSpPr>
          <p:cNvPr id="5" name="Footer Placeholder 4">
            <a:extLst>
              <a:ext uri="{FF2B5EF4-FFF2-40B4-BE49-F238E27FC236}">
                <a16:creationId xmlns:a16="http://schemas.microsoft.com/office/drawing/2014/main" id="{609D8ABD-7C99-C945-A130-FB50AFE5B247}"/>
              </a:ext>
            </a:extLst>
          </p:cNvPr>
          <p:cNvSpPr>
            <a:spLocks noGrp="1"/>
          </p:cNvSpPr>
          <p:nvPr>
            <p:ph type="ftr" sz="quarter" idx="3"/>
          </p:nvPr>
        </p:nvSpPr>
        <p:spPr/>
        <p:txBody>
          <a:bodyPr/>
          <a:lstStyle/>
          <a:p>
            <a:r>
              <a:rPr lang="en-US"/>
              <a:t>YOU BE THE JUDGE</a:t>
            </a:r>
            <a:endParaRPr lang="en-US" dirty="0"/>
          </a:p>
        </p:txBody>
      </p:sp>
    </p:spTree>
    <p:extLst>
      <p:ext uri="{BB962C8B-B14F-4D97-AF65-F5344CB8AC3E}">
        <p14:creationId xmlns:p14="http://schemas.microsoft.com/office/powerpoint/2010/main" val="297376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01B950-0FDF-634E-B476-A57517008A93}"/>
              </a:ext>
            </a:extLst>
          </p:cNvPr>
          <p:cNvSpPr>
            <a:spLocks noGrp="1"/>
          </p:cNvSpPr>
          <p:nvPr>
            <p:ph type="title"/>
          </p:nvPr>
        </p:nvSpPr>
        <p:spPr/>
        <p:txBody>
          <a:bodyPr/>
          <a:lstStyle/>
          <a:p>
            <a:r>
              <a:rPr lang="en-US" dirty="0"/>
              <a:t>AN EXAMPLE</a:t>
            </a:r>
          </a:p>
        </p:txBody>
      </p:sp>
      <p:sp>
        <p:nvSpPr>
          <p:cNvPr id="2" name="Slide Number Placeholder 1">
            <a:extLst>
              <a:ext uri="{FF2B5EF4-FFF2-40B4-BE49-F238E27FC236}">
                <a16:creationId xmlns:a16="http://schemas.microsoft.com/office/drawing/2014/main" id="{CEE9D85A-BAAF-DE46-B83D-4171344076F8}"/>
              </a:ext>
            </a:extLst>
          </p:cNvPr>
          <p:cNvSpPr>
            <a:spLocks noGrp="1"/>
          </p:cNvSpPr>
          <p:nvPr>
            <p:ph type="sldNum" sz="quarter" idx="4"/>
          </p:nvPr>
        </p:nvSpPr>
        <p:spPr/>
        <p:txBody>
          <a:bodyPr/>
          <a:lstStyle/>
          <a:p>
            <a:r>
              <a:rPr lang="en-US"/>
              <a:t>| </a:t>
            </a:r>
            <a:fld id="{5449A253-8F1F-784A-901E-5BD1E7C4BEED}" type="slidenum">
              <a:rPr lang="en-US" smtClean="0"/>
              <a:pPr/>
              <a:t>15</a:t>
            </a:fld>
            <a:endParaRPr lang="en-US" dirty="0"/>
          </a:p>
        </p:txBody>
      </p:sp>
      <p:sp>
        <p:nvSpPr>
          <p:cNvPr id="3" name="Footer Placeholder 2">
            <a:extLst>
              <a:ext uri="{FF2B5EF4-FFF2-40B4-BE49-F238E27FC236}">
                <a16:creationId xmlns:a16="http://schemas.microsoft.com/office/drawing/2014/main" id="{EB8DAA67-C55B-1141-8E68-0FF36D970384}"/>
              </a:ext>
            </a:extLst>
          </p:cNvPr>
          <p:cNvSpPr>
            <a:spLocks noGrp="1"/>
          </p:cNvSpPr>
          <p:nvPr>
            <p:ph type="ftr" sz="quarter" idx="3"/>
          </p:nvPr>
        </p:nvSpPr>
        <p:spPr/>
        <p:txBody>
          <a:bodyPr/>
          <a:lstStyle/>
          <a:p>
            <a:r>
              <a:rPr lang="en-US"/>
              <a:t>YOU BE THE JUDGE</a:t>
            </a:r>
            <a:endParaRPr lang="en-US" dirty="0"/>
          </a:p>
        </p:txBody>
      </p:sp>
      <p:sp>
        <p:nvSpPr>
          <p:cNvPr id="4" name="Content Placeholder 3">
            <a:extLst>
              <a:ext uri="{FF2B5EF4-FFF2-40B4-BE49-F238E27FC236}">
                <a16:creationId xmlns:a16="http://schemas.microsoft.com/office/drawing/2014/main" id="{15D3E5FD-E811-564B-BEF5-4817B26FDF9B}"/>
              </a:ext>
            </a:extLst>
          </p:cNvPr>
          <p:cNvSpPr>
            <a:spLocks noGrp="1"/>
          </p:cNvSpPr>
          <p:nvPr>
            <p:ph idx="1"/>
          </p:nvPr>
        </p:nvSpPr>
        <p:spPr/>
        <p:txBody>
          <a:bodyPr/>
          <a:lstStyle/>
          <a:p>
            <a:r>
              <a:rPr lang="en-US" b="1" dirty="0">
                <a:latin typeface="Gotham Bold" pitchFamily="2" charset="0"/>
                <a:cs typeface="Gotham Bold" pitchFamily="2" charset="0"/>
              </a:rPr>
              <a:t>EXPLAIN THE IMPORTANCE OF MEETING AND EXCEEDING CUSTOMER/GUEST EXPECTATIONS.</a:t>
            </a:r>
          </a:p>
          <a:p>
            <a:r>
              <a:rPr lang="en-US" dirty="0"/>
              <a:t>When a company meets and exceeds customer expectations it differentiates itself from the competition. It also creates customer loyalty and high chances of positive reviews and word-of-mouth marketing from the customer base. If customer expectations are not met, customers are not likely to return and will tell others about their experience. </a:t>
            </a:r>
            <a:br>
              <a:rPr lang="en-US" dirty="0"/>
            </a:br>
            <a:endParaRPr lang="en-US" dirty="0"/>
          </a:p>
          <a:p>
            <a:endParaRPr lang="en-US" dirty="0"/>
          </a:p>
          <a:p>
            <a:br>
              <a:rPr lang="en-US" dirty="0"/>
            </a:br>
            <a:endParaRPr lang="en-US" dirty="0"/>
          </a:p>
        </p:txBody>
      </p:sp>
      <p:sp>
        <p:nvSpPr>
          <p:cNvPr id="6" name="Content Placeholder 5">
            <a:extLst>
              <a:ext uri="{FF2B5EF4-FFF2-40B4-BE49-F238E27FC236}">
                <a16:creationId xmlns:a16="http://schemas.microsoft.com/office/drawing/2014/main" id="{67D32433-3627-C540-B396-E77A1A158753}"/>
              </a:ext>
            </a:extLst>
          </p:cNvPr>
          <p:cNvSpPr>
            <a:spLocks noGrp="1"/>
          </p:cNvSpPr>
          <p:nvPr>
            <p:ph sz="quarter" idx="10"/>
          </p:nvPr>
        </p:nvSpPr>
        <p:spPr>
          <a:xfrm>
            <a:off x="8229600" y="2690191"/>
            <a:ext cx="5486400" cy="4167800"/>
          </a:xfrm>
        </p:spPr>
        <p:txBody>
          <a:bodyPr/>
          <a:lstStyle/>
          <a:p>
            <a:pPr>
              <a:lnSpc>
                <a:spcPct val="110000"/>
              </a:lnSpc>
            </a:pPr>
            <a:r>
              <a:rPr lang="en-US" sz="1800" dirty="0"/>
              <a:t>Therefore, at Shore Line Inn, it is extremely important as an independent hotel property to exceed our guests’ expectations not only so they will return as repeat customers, but also so they can spread positive word of mouth reviews to potential guests. We must take this into high consideration when determining how to reward our loyal guests.</a:t>
            </a:r>
          </a:p>
        </p:txBody>
      </p:sp>
    </p:spTree>
    <p:extLst>
      <p:ext uri="{BB962C8B-B14F-4D97-AF65-F5344CB8AC3E}">
        <p14:creationId xmlns:p14="http://schemas.microsoft.com/office/powerpoint/2010/main" val="161672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898A9-FD03-1941-8F5B-91FE8863A2D6}"/>
              </a:ext>
            </a:extLst>
          </p:cNvPr>
          <p:cNvPicPr>
            <a:picLocks noChangeAspect="1"/>
          </p:cNvPicPr>
          <p:nvPr/>
        </p:nvPicPr>
        <p:blipFill>
          <a:blip r:embed="rId2"/>
          <a:srcRect/>
          <a:stretch/>
        </p:blipFill>
        <p:spPr>
          <a:xfrm>
            <a:off x="0" y="0"/>
            <a:ext cx="14630400" cy="7315200"/>
          </a:xfrm>
          <a:prstGeom prst="rect">
            <a:avLst/>
          </a:prstGeom>
        </p:spPr>
      </p:pic>
      <p:sp>
        <p:nvSpPr>
          <p:cNvPr id="3" name="Content Placeholder 2">
            <a:extLst>
              <a:ext uri="{FF2B5EF4-FFF2-40B4-BE49-F238E27FC236}">
                <a16:creationId xmlns:a16="http://schemas.microsoft.com/office/drawing/2014/main" id="{E8C2E3D5-C20F-0F4A-85F6-09C08B678380}"/>
              </a:ext>
            </a:extLst>
          </p:cNvPr>
          <p:cNvSpPr>
            <a:spLocks noGrp="1"/>
          </p:cNvSpPr>
          <p:nvPr>
            <p:ph idx="1"/>
          </p:nvPr>
        </p:nvSpPr>
        <p:spPr/>
        <p:txBody>
          <a:bodyPr>
            <a:normAutofit/>
          </a:bodyPr>
          <a:lstStyle/>
          <a:p>
            <a:r>
              <a:rPr lang="en-US" dirty="0"/>
              <a:t>PERFORMANCE INDICATORS ALONE WILL NOT SOLVE THE PROBLEM</a:t>
            </a:r>
          </a:p>
        </p:txBody>
      </p:sp>
      <p:sp>
        <p:nvSpPr>
          <p:cNvPr id="6" name="Slide Number Placeholder 5">
            <a:extLst>
              <a:ext uri="{FF2B5EF4-FFF2-40B4-BE49-F238E27FC236}">
                <a16:creationId xmlns:a16="http://schemas.microsoft.com/office/drawing/2014/main" id="{5160FF7C-65F1-5B4B-992E-EDF1C690604A}"/>
              </a:ext>
            </a:extLst>
          </p:cNvPr>
          <p:cNvSpPr>
            <a:spLocks noGrp="1"/>
          </p:cNvSpPr>
          <p:nvPr>
            <p:ph type="sldNum" sz="quarter" idx="4"/>
          </p:nvPr>
        </p:nvSpPr>
        <p:spPr/>
        <p:txBody>
          <a:bodyPr/>
          <a:lstStyle/>
          <a:p>
            <a:r>
              <a:rPr lang="en-US" dirty="0"/>
              <a:t>| </a:t>
            </a:r>
            <a:fld id="{5449A253-8F1F-784A-901E-5BD1E7C4BEED}" type="slidenum">
              <a:rPr lang="en-US" smtClean="0"/>
              <a:pPr/>
              <a:t>16</a:t>
            </a:fld>
            <a:endParaRPr lang="en-US" dirty="0"/>
          </a:p>
        </p:txBody>
      </p:sp>
      <p:sp>
        <p:nvSpPr>
          <p:cNvPr id="5" name="Footer Placeholder 4">
            <a:extLst>
              <a:ext uri="{FF2B5EF4-FFF2-40B4-BE49-F238E27FC236}">
                <a16:creationId xmlns:a16="http://schemas.microsoft.com/office/drawing/2014/main" id="{4C2F0125-3A44-CF43-8D94-F820D0B8A289}"/>
              </a:ext>
            </a:extLst>
          </p:cNvPr>
          <p:cNvSpPr>
            <a:spLocks noGrp="1"/>
          </p:cNvSpPr>
          <p:nvPr>
            <p:ph type="ftr" sz="quarter" idx="3"/>
          </p:nvPr>
        </p:nvSpPr>
        <p:spPr/>
        <p:txBody>
          <a:bodyPr/>
          <a:lstStyle/>
          <a:p>
            <a:r>
              <a:rPr lang="en-US"/>
              <a:t>YOU BE THE JUDGE</a:t>
            </a:r>
            <a:endParaRPr lang="en-US" dirty="0"/>
          </a:p>
        </p:txBody>
      </p:sp>
      <p:sp>
        <p:nvSpPr>
          <p:cNvPr id="7" name="Title 6">
            <a:extLst>
              <a:ext uri="{FF2B5EF4-FFF2-40B4-BE49-F238E27FC236}">
                <a16:creationId xmlns:a16="http://schemas.microsoft.com/office/drawing/2014/main" id="{E225C98B-0C45-7C4F-8B8B-58E4868977E3}"/>
              </a:ext>
            </a:extLst>
          </p:cNvPr>
          <p:cNvSpPr>
            <a:spLocks noGrp="1"/>
          </p:cNvSpPr>
          <p:nvPr>
            <p:ph type="title"/>
          </p:nvPr>
        </p:nvSpPr>
        <p:spPr/>
        <p:txBody>
          <a:bodyPr>
            <a:normAutofit fontScale="90000"/>
          </a:bodyPr>
          <a:lstStyle/>
          <a:p>
            <a:r>
              <a:rPr lang="en-US" dirty="0"/>
              <a:t>LET’S GO!</a:t>
            </a:r>
          </a:p>
        </p:txBody>
      </p:sp>
      <p:cxnSp>
        <p:nvCxnSpPr>
          <p:cNvPr id="8" name="Straight Connector 7">
            <a:extLst>
              <a:ext uri="{FF2B5EF4-FFF2-40B4-BE49-F238E27FC236}">
                <a16:creationId xmlns:a16="http://schemas.microsoft.com/office/drawing/2014/main" id="{89BBAEB4-B5B7-5540-A28C-592E27B47584}"/>
              </a:ext>
            </a:extLst>
          </p:cNvPr>
          <p:cNvCxnSpPr>
            <a:cxnSpLocks/>
          </p:cNvCxnSpPr>
          <p:nvPr/>
        </p:nvCxnSpPr>
        <p:spPr>
          <a:xfrm>
            <a:off x="6400800" y="3851555"/>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02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889F-1B00-5C49-86C0-253AACE16A5A}"/>
              </a:ext>
            </a:extLst>
          </p:cNvPr>
          <p:cNvSpPr>
            <a:spLocks noGrp="1"/>
          </p:cNvSpPr>
          <p:nvPr>
            <p:ph type="title"/>
          </p:nvPr>
        </p:nvSpPr>
        <p:spPr/>
        <p:txBody>
          <a:bodyPr/>
          <a:lstStyle/>
          <a:p>
            <a:r>
              <a:rPr lang="en-US" dirty="0"/>
              <a:t>PERFORMANCE INDICATORS</a:t>
            </a:r>
          </a:p>
        </p:txBody>
      </p:sp>
      <p:sp>
        <p:nvSpPr>
          <p:cNvPr id="3" name="Slide Number Placeholder 2">
            <a:extLst>
              <a:ext uri="{FF2B5EF4-FFF2-40B4-BE49-F238E27FC236}">
                <a16:creationId xmlns:a16="http://schemas.microsoft.com/office/drawing/2014/main" id="{2F22195B-A9E0-6849-A794-A50445BAC1A8}"/>
              </a:ext>
            </a:extLst>
          </p:cNvPr>
          <p:cNvSpPr>
            <a:spLocks noGrp="1"/>
          </p:cNvSpPr>
          <p:nvPr>
            <p:ph type="sldNum" sz="quarter" idx="4"/>
          </p:nvPr>
        </p:nvSpPr>
        <p:spPr/>
        <p:txBody>
          <a:bodyPr/>
          <a:lstStyle/>
          <a:p>
            <a:r>
              <a:rPr lang="en-US"/>
              <a:t>| </a:t>
            </a:r>
            <a:fld id="{5449A253-8F1F-784A-901E-5BD1E7C4BEED}" type="slidenum">
              <a:rPr lang="en-US" smtClean="0"/>
              <a:pPr/>
              <a:t>17</a:t>
            </a:fld>
            <a:endParaRPr lang="en-US" dirty="0"/>
          </a:p>
        </p:txBody>
      </p:sp>
      <p:sp>
        <p:nvSpPr>
          <p:cNvPr id="4" name="Footer Placeholder 3">
            <a:extLst>
              <a:ext uri="{FF2B5EF4-FFF2-40B4-BE49-F238E27FC236}">
                <a16:creationId xmlns:a16="http://schemas.microsoft.com/office/drawing/2014/main" id="{17DDCEE4-137F-3949-A96D-A1BB8790E706}"/>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EB0733F0-CEF8-F149-9BD1-67C0C19114A1}"/>
              </a:ext>
            </a:extLst>
          </p:cNvPr>
          <p:cNvSpPr>
            <a:spLocks noGrp="1"/>
          </p:cNvSpPr>
          <p:nvPr>
            <p:ph idx="1"/>
          </p:nvPr>
        </p:nvSpPr>
        <p:spPr/>
        <p:txBody>
          <a:bodyPr/>
          <a:lstStyle/>
          <a:p>
            <a:r>
              <a:rPr lang="en-US" sz="2400" b="1" dirty="0">
                <a:latin typeface="Gotham Bold" pitchFamily="2" charset="0"/>
                <a:cs typeface="Gotham Bold" pitchFamily="2" charset="0"/>
              </a:rPr>
              <a:t>The owner (judge) has asked you to recommend innovative guest benefits to offer to loyal customers that will reward them for their continued business. </a:t>
            </a:r>
            <a:br>
              <a:rPr lang="en-US" sz="2400" dirty="0"/>
            </a:br>
            <a:endParaRPr lang="en-US" sz="2400" dirty="0"/>
          </a:p>
          <a:p>
            <a:pPr marL="285750" indent="-285750">
              <a:buFont typeface="Arial" panose="020B0604020202020204" pitchFamily="34" charset="0"/>
              <a:buChar char="•"/>
            </a:pPr>
            <a:r>
              <a:rPr lang="en-US" sz="2400" dirty="0"/>
              <a:t>Describe services offered by the hospitality and tourism industry. </a:t>
            </a:r>
          </a:p>
          <a:p>
            <a:pPr marL="285750" indent="-285750">
              <a:buFont typeface="Arial" panose="020B0604020202020204" pitchFamily="34" charset="0"/>
              <a:buChar char="•"/>
            </a:pPr>
            <a:r>
              <a:rPr lang="en-US" sz="2400" dirty="0"/>
              <a:t>Establish relationship with hospitality and tourism customer/guest. </a:t>
            </a:r>
          </a:p>
          <a:p>
            <a:pPr marL="285750" indent="-285750">
              <a:buFont typeface="Arial" panose="020B0604020202020204" pitchFamily="34" charset="0"/>
              <a:buChar char="•"/>
            </a:pPr>
            <a:r>
              <a:rPr lang="en-US" sz="2400" dirty="0"/>
              <a:t>Identify factors that influence guest experiences throughout the guest life cycle. </a:t>
            </a:r>
          </a:p>
          <a:p>
            <a:pPr marL="285750" indent="-285750">
              <a:buFont typeface="Arial" panose="020B0604020202020204" pitchFamily="34" charset="0"/>
              <a:buChar char="•"/>
            </a:pPr>
            <a:r>
              <a:rPr lang="en-US" sz="2400" dirty="0"/>
              <a:t>Discuss actions employees can take to achieve the company’s desired results. </a:t>
            </a:r>
          </a:p>
          <a:p>
            <a:pPr marL="285750" indent="-285750">
              <a:buFont typeface="Arial" panose="020B0604020202020204" pitchFamily="34" charset="0"/>
              <a:buChar char="•"/>
            </a:pPr>
            <a:r>
              <a:rPr lang="en-US" sz="2400" dirty="0"/>
              <a:t>Demonstrate connections between company actions and results. </a:t>
            </a:r>
          </a:p>
          <a:p>
            <a:endParaRPr lang="en-US" dirty="0"/>
          </a:p>
        </p:txBody>
      </p:sp>
    </p:spTree>
    <p:extLst>
      <p:ext uri="{BB962C8B-B14F-4D97-AF65-F5344CB8AC3E}">
        <p14:creationId xmlns:p14="http://schemas.microsoft.com/office/powerpoint/2010/main" val="11659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7D32433-3627-C540-B396-E77A1A158753}"/>
              </a:ext>
            </a:extLst>
          </p:cNvPr>
          <p:cNvSpPr>
            <a:spLocks noGrp="1"/>
          </p:cNvSpPr>
          <p:nvPr>
            <p:ph idx="1"/>
          </p:nvPr>
        </p:nvSpPr>
        <p:spPr/>
        <p:txBody>
          <a:bodyPr numCol="2"/>
          <a:lstStyle/>
          <a:p>
            <a:pPr>
              <a:spcBef>
                <a:spcPts val="0"/>
              </a:spcBef>
            </a:pPr>
            <a:r>
              <a:rPr lang="en-US" sz="2200" b="1" dirty="0">
                <a:latin typeface="Gotham Bold" pitchFamily="2" charset="0"/>
                <a:cs typeface="Gotham Bold" pitchFamily="2" charset="0"/>
              </a:rPr>
              <a:t>IDEAS FOR VISUAL AIDS</a:t>
            </a:r>
          </a:p>
          <a:p>
            <a:pPr marL="285750" indent="-285750">
              <a:spcBef>
                <a:spcPts val="0"/>
              </a:spcBef>
              <a:buFont typeface="Arial" panose="020B0604020202020204" pitchFamily="34" charset="0"/>
              <a:buChar char="•"/>
            </a:pPr>
            <a:r>
              <a:rPr lang="en-US" sz="2200" dirty="0"/>
              <a:t>Goals and Objectives</a:t>
            </a:r>
          </a:p>
          <a:p>
            <a:pPr marL="285750" indent="-285750">
              <a:spcBef>
                <a:spcPts val="0"/>
              </a:spcBef>
              <a:buFont typeface="Arial" panose="020B0604020202020204" pitchFamily="34" charset="0"/>
              <a:buChar char="•"/>
            </a:pPr>
            <a:r>
              <a:rPr lang="en-US" sz="2200" dirty="0"/>
              <a:t>Theme or Slogan</a:t>
            </a:r>
          </a:p>
          <a:p>
            <a:pPr marL="285750" indent="-285750">
              <a:spcBef>
                <a:spcPts val="0"/>
              </a:spcBef>
              <a:buFont typeface="Arial" panose="020B0604020202020204" pitchFamily="34" charset="0"/>
              <a:buChar char="•"/>
            </a:pPr>
            <a:r>
              <a:rPr lang="en-US" sz="2200" dirty="0"/>
              <a:t>Store Layouts</a:t>
            </a:r>
          </a:p>
          <a:p>
            <a:pPr marL="285750" indent="-285750">
              <a:spcBef>
                <a:spcPts val="0"/>
              </a:spcBef>
              <a:buFont typeface="Arial" panose="020B0604020202020204" pitchFamily="34" charset="0"/>
              <a:buChar char="•"/>
            </a:pPr>
            <a:r>
              <a:rPr lang="en-US" sz="2200" dirty="0"/>
              <a:t>Diagrams or Visual Organizers</a:t>
            </a:r>
          </a:p>
          <a:p>
            <a:pPr marL="285750" indent="-285750">
              <a:spcBef>
                <a:spcPts val="0"/>
              </a:spcBef>
              <a:buFont typeface="Arial" panose="020B0604020202020204" pitchFamily="34" charset="0"/>
              <a:buChar char="•"/>
            </a:pPr>
            <a:r>
              <a:rPr lang="en-US" sz="2200" dirty="0"/>
              <a:t>Benefits/Advantages</a:t>
            </a:r>
          </a:p>
          <a:p>
            <a:pPr marL="285750" indent="-285750">
              <a:spcBef>
                <a:spcPts val="0"/>
              </a:spcBef>
              <a:buFont typeface="Arial" panose="020B0604020202020204" pitchFamily="34" charset="0"/>
              <a:buChar char="•"/>
            </a:pPr>
            <a:r>
              <a:rPr lang="en-US" sz="2200" dirty="0"/>
              <a:t>Challenges/Disadvantages</a:t>
            </a:r>
          </a:p>
          <a:p>
            <a:pPr marL="285750" indent="-285750">
              <a:spcBef>
                <a:spcPts val="0"/>
              </a:spcBef>
              <a:buFont typeface="Arial" panose="020B0604020202020204" pitchFamily="34" charset="0"/>
              <a:buChar char="•"/>
            </a:pPr>
            <a:r>
              <a:rPr lang="en-US" sz="2200" dirty="0"/>
              <a:t>SWOT Analysis</a:t>
            </a:r>
          </a:p>
          <a:p>
            <a:pPr marL="285750" indent="-285750">
              <a:spcBef>
                <a:spcPts val="0"/>
              </a:spcBef>
              <a:buFont typeface="Arial" panose="020B0604020202020204" pitchFamily="34" charset="0"/>
              <a:buChar char="•"/>
            </a:pPr>
            <a:r>
              <a:rPr lang="en-US" sz="2200" dirty="0"/>
              <a:t>Costs and Expenses</a:t>
            </a:r>
          </a:p>
          <a:p>
            <a:pPr marL="285750" indent="-285750">
              <a:spcBef>
                <a:spcPts val="0"/>
              </a:spcBef>
              <a:buFont typeface="Arial" panose="020B0604020202020204" pitchFamily="34" charset="0"/>
              <a:buChar char="•"/>
            </a:pPr>
            <a:r>
              <a:rPr lang="en-US" sz="2200" dirty="0"/>
              <a:t>Budget Sheet</a:t>
            </a:r>
          </a:p>
          <a:p>
            <a:pPr marL="285750" indent="-285750">
              <a:spcBef>
                <a:spcPts val="0"/>
              </a:spcBef>
              <a:buFont typeface="Arial" panose="020B0604020202020204" pitchFamily="34" charset="0"/>
              <a:buChar char="•"/>
            </a:pPr>
            <a:r>
              <a:rPr lang="en-US" sz="2200" dirty="0"/>
              <a:t>Pie Charts and Graphs</a:t>
            </a:r>
          </a:p>
          <a:p>
            <a:pPr marL="285750" indent="-285750">
              <a:spcBef>
                <a:spcPts val="0"/>
              </a:spcBef>
              <a:buFont typeface="Arial" panose="020B0604020202020204" pitchFamily="34" charset="0"/>
              <a:buChar char="•"/>
            </a:pPr>
            <a:r>
              <a:rPr lang="en-US" sz="2200" dirty="0"/>
              <a:t>A Calendar or Timeline</a:t>
            </a:r>
          </a:p>
          <a:p>
            <a:pPr marL="285750" indent="-285750">
              <a:spcBef>
                <a:spcPts val="0"/>
              </a:spcBef>
              <a:buFont typeface="Arial" panose="020B0604020202020204" pitchFamily="34" charset="0"/>
              <a:buChar char="•"/>
            </a:pPr>
            <a:r>
              <a:rPr lang="en-US" sz="2200" dirty="0"/>
              <a:t>Brochures or Employee Training Manuals</a:t>
            </a:r>
          </a:p>
          <a:p>
            <a:pPr marL="285750" indent="-285750">
              <a:spcBef>
                <a:spcPts val="0"/>
              </a:spcBef>
              <a:buFont typeface="Arial" panose="020B0604020202020204" pitchFamily="34" charset="0"/>
              <a:buChar char="•"/>
            </a:pPr>
            <a:r>
              <a:rPr lang="en-US" sz="2200" dirty="0"/>
              <a:t>Contract</a:t>
            </a:r>
          </a:p>
          <a:p>
            <a:pPr marL="285750" indent="-285750">
              <a:spcBef>
                <a:spcPts val="0"/>
              </a:spcBef>
              <a:buFont typeface="Arial" panose="020B0604020202020204" pitchFamily="34" charset="0"/>
              <a:buChar char="•"/>
            </a:pPr>
            <a:r>
              <a:rPr lang="en-US" sz="2200" dirty="0"/>
              <a:t>Advertisements (Banners, TV, Social Media)</a:t>
            </a:r>
          </a:p>
          <a:p>
            <a:pPr marL="285750" indent="-285750">
              <a:spcBef>
                <a:spcPts val="0"/>
              </a:spcBef>
              <a:buFont typeface="Arial" panose="020B0604020202020204" pitchFamily="34" charset="0"/>
              <a:buChar char="•"/>
            </a:pPr>
            <a:r>
              <a:rPr lang="en-US" sz="2200" dirty="0"/>
              <a:t>Social Media Posts</a:t>
            </a:r>
          </a:p>
        </p:txBody>
      </p:sp>
      <p:sp>
        <p:nvSpPr>
          <p:cNvPr id="5" name="Title 4">
            <a:extLst>
              <a:ext uri="{FF2B5EF4-FFF2-40B4-BE49-F238E27FC236}">
                <a16:creationId xmlns:a16="http://schemas.microsoft.com/office/drawing/2014/main" id="{4501B950-0FDF-634E-B476-A57517008A93}"/>
              </a:ext>
            </a:extLst>
          </p:cNvPr>
          <p:cNvSpPr>
            <a:spLocks noGrp="1"/>
          </p:cNvSpPr>
          <p:nvPr>
            <p:ph type="title"/>
          </p:nvPr>
        </p:nvSpPr>
        <p:spPr/>
        <p:txBody>
          <a:bodyPr/>
          <a:lstStyle/>
          <a:p>
            <a:r>
              <a:rPr lang="en-US" dirty="0"/>
              <a:t>USE VISUAL AIDS (NOT NOTES)</a:t>
            </a:r>
          </a:p>
        </p:txBody>
      </p:sp>
      <p:sp>
        <p:nvSpPr>
          <p:cNvPr id="3" name="Footer Placeholder 2">
            <a:extLst>
              <a:ext uri="{FF2B5EF4-FFF2-40B4-BE49-F238E27FC236}">
                <a16:creationId xmlns:a16="http://schemas.microsoft.com/office/drawing/2014/main" id="{EB8DAA67-C55B-1141-8E68-0FF36D970384}"/>
              </a:ext>
            </a:extLst>
          </p:cNvPr>
          <p:cNvSpPr>
            <a:spLocks noGrp="1"/>
          </p:cNvSpPr>
          <p:nvPr>
            <p:ph type="ftr" sz="quarter" idx="3"/>
          </p:nvPr>
        </p:nvSpPr>
        <p:spPr/>
        <p:txBody>
          <a:bodyPr/>
          <a:lstStyle/>
          <a:p>
            <a:r>
              <a:rPr lang="en-US"/>
              <a:t>COMPETITION PREP</a:t>
            </a:r>
            <a:endParaRPr lang="en-US" dirty="0"/>
          </a:p>
        </p:txBody>
      </p:sp>
    </p:spTree>
    <p:extLst>
      <p:ext uri="{BB962C8B-B14F-4D97-AF65-F5344CB8AC3E}">
        <p14:creationId xmlns:p14="http://schemas.microsoft.com/office/powerpoint/2010/main" val="104803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2F05-4706-E94A-AC90-32CEC2AFE96F}"/>
              </a:ext>
            </a:extLst>
          </p:cNvPr>
          <p:cNvSpPr>
            <a:spLocks noGrp="1"/>
          </p:cNvSpPr>
          <p:nvPr>
            <p:ph type="title"/>
          </p:nvPr>
        </p:nvSpPr>
        <p:spPr/>
        <p:txBody>
          <a:bodyPr/>
          <a:lstStyle/>
          <a:p>
            <a:r>
              <a:rPr lang="en-US" dirty="0"/>
              <a:t>BONUS IDEAS</a:t>
            </a:r>
          </a:p>
        </p:txBody>
      </p:sp>
      <p:sp>
        <p:nvSpPr>
          <p:cNvPr id="3" name="Slide Number Placeholder 2">
            <a:extLst>
              <a:ext uri="{FF2B5EF4-FFF2-40B4-BE49-F238E27FC236}">
                <a16:creationId xmlns:a16="http://schemas.microsoft.com/office/drawing/2014/main" id="{9D208B73-08D3-2C46-B85A-F967AAFC3046}"/>
              </a:ext>
            </a:extLst>
          </p:cNvPr>
          <p:cNvSpPr>
            <a:spLocks noGrp="1"/>
          </p:cNvSpPr>
          <p:nvPr>
            <p:ph type="sldNum" sz="quarter" idx="4"/>
          </p:nvPr>
        </p:nvSpPr>
        <p:spPr/>
        <p:txBody>
          <a:bodyPr/>
          <a:lstStyle/>
          <a:p>
            <a:r>
              <a:rPr lang="en-US"/>
              <a:t>| </a:t>
            </a:r>
            <a:fld id="{5449A253-8F1F-784A-901E-5BD1E7C4BEED}" type="slidenum">
              <a:rPr lang="en-US" smtClean="0"/>
              <a:pPr/>
              <a:t>19</a:t>
            </a:fld>
            <a:endParaRPr lang="en-US" dirty="0"/>
          </a:p>
        </p:txBody>
      </p:sp>
      <p:sp>
        <p:nvSpPr>
          <p:cNvPr id="4" name="Footer Placeholder 3">
            <a:extLst>
              <a:ext uri="{FF2B5EF4-FFF2-40B4-BE49-F238E27FC236}">
                <a16:creationId xmlns:a16="http://schemas.microsoft.com/office/drawing/2014/main" id="{1C2577A6-569A-2E44-B8A1-D760B1619EEF}"/>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971E24F7-9D78-B84E-9FC4-CC76B9CCF8C5}"/>
              </a:ext>
            </a:extLst>
          </p:cNvPr>
          <p:cNvSpPr>
            <a:spLocks noGrp="1"/>
          </p:cNvSpPr>
          <p:nvPr>
            <p:ph idx="1"/>
          </p:nvPr>
        </p:nvSpPr>
        <p:spPr/>
        <p:txBody>
          <a:bodyPr/>
          <a:lstStyle/>
          <a:p>
            <a:pPr marL="285750" indent="-285750">
              <a:buFont typeface="Arial" panose="020B0604020202020204" pitchFamily="34" charset="0"/>
              <a:buChar char="•"/>
            </a:pPr>
            <a:r>
              <a:rPr lang="en-US" sz="2800" dirty="0"/>
              <a:t>Remember to demonstrate the 21</a:t>
            </a:r>
            <a:r>
              <a:rPr lang="en-US" sz="2800" baseline="30000" dirty="0"/>
              <a:t>st</a:t>
            </a:r>
            <a:r>
              <a:rPr lang="en-US" sz="2800" dirty="0"/>
              <a:t> Century Skills — smile, eye contact, confidence, creativity, communication skills</a:t>
            </a:r>
          </a:p>
          <a:p>
            <a:pPr marL="285750" indent="-285750">
              <a:buFont typeface="Arial" panose="020B0604020202020204" pitchFamily="34" charset="0"/>
              <a:buChar char="•"/>
            </a:pPr>
            <a:r>
              <a:rPr lang="en-US" sz="2800" dirty="0"/>
              <a:t>Demonstrate creativity — your judge may hear up to 20 ideas in a day. What will make you stand out?</a:t>
            </a:r>
          </a:p>
          <a:p>
            <a:pPr marL="285750" indent="-285750">
              <a:buFont typeface="Arial" panose="020B0604020202020204" pitchFamily="34" charset="0"/>
              <a:buChar char="•"/>
            </a:pPr>
            <a:r>
              <a:rPr lang="en-US" sz="2800" dirty="0"/>
              <a:t>Use visual aids (not notes).</a:t>
            </a:r>
          </a:p>
          <a:p>
            <a:pPr marL="285750" indent="-285750">
              <a:buFont typeface="Arial" panose="020B0604020202020204" pitchFamily="34" charset="0"/>
              <a:buChar char="•"/>
            </a:pPr>
            <a:r>
              <a:rPr lang="en-US" sz="2800" dirty="0"/>
              <a:t>Go above and beyond —additional </a:t>
            </a:r>
            <a:r>
              <a:rPr lang="en-US" sz="2800"/>
              <a:t>value you </a:t>
            </a:r>
            <a:r>
              <a:rPr lang="en-US" sz="2800" dirty="0"/>
              <a:t>provide in </a:t>
            </a:r>
            <a:r>
              <a:rPr lang="en-US" sz="2800"/>
              <a:t>your solution</a:t>
            </a:r>
            <a:endParaRPr lang="en-US" sz="2800" dirty="0"/>
          </a:p>
          <a:p>
            <a:pPr marL="285750" indent="-285750">
              <a:buFont typeface="Arial" panose="020B0604020202020204" pitchFamily="34" charset="0"/>
              <a:buChar char="•"/>
            </a:pPr>
            <a:r>
              <a:rPr lang="en-US" sz="2800" dirty="0"/>
              <a:t>Close strong — have a specific call to action or follow-up item to close the role-play.</a:t>
            </a:r>
          </a:p>
        </p:txBody>
      </p:sp>
    </p:spTree>
    <p:extLst>
      <p:ext uri="{BB962C8B-B14F-4D97-AF65-F5344CB8AC3E}">
        <p14:creationId xmlns:p14="http://schemas.microsoft.com/office/powerpoint/2010/main" val="234121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2</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sp>
        <p:nvSpPr>
          <p:cNvPr id="9" name="Content Placeholder 8">
            <a:extLst>
              <a:ext uri="{FF2B5EF4-FFF2-40B4-BE49-F238E27FC236}">
                <a16:creationId xmlns:a16="http://schemas.microsoft.com/office/drawing/2014/main" id="{633255C0-E046-2845-B690-DE4CD8D727B5}"/>
              </a:ext>
            </a:extLst>
          </p:cNvPr>
          <p:cNvSpPr>
            <a:spLocks noGrp="1"/>
          </p:cNvSpPr>
          <p:nvPr>
            <p:ph sz="half" idx="12"/>
          </p:nvPr>
        </p:nvSpPr>
        <p:spPr/>
        <p:txBody>
          <a:bodyPr>
            <a:noAutofit/>
          </a:bodyPr>
          <a:lstStyle/>
          <a:p>
            <a:pPr marL="285750" indent="-285750">
              <a:spcBef>
                <a:spcPts val="800"/>
              </a:spcBef>
              <a:spcAft>
                <a:spcPts val="800"/>
              </a:spcAft>
              <a:buFont typeface="Wingdings" pitchFamily="2" charset="2"/>
              <a:buChar char="§"/>
            </a:pPr>
            <a:r>
              <a:rPr lang="en-US" sz="2400" spc="0" dirty="0">
                <a:solidFill>
                  <a:srgbClr val="DEFFFF"/>
                </a:solidFill>
                <a:latin typeface="Gotham Light" pitchFamily="2" charset="0"/>
                <a:cs typeface="Gotham Light" pitchFamily="2" charset="0"/>
              </a:rPr>
              <a:t>A real-world scenario</a:t>
            </a:r>
          </a:p>
          <a:p>
            <a:pPr marL="285750" indent="-285750">
              <a:spcBef>
                <a:spcPts val="800"/>
              </a:spcBef>
              <a:spcAft>
                <a:spcPts val="800"/>
              </a:spcAft>
              <a:buFont typeface="Wingdings" pitchFamily="2" charset="2"/>
              <a:buChar char="§"/>
            </a:pPr>
            <a:r>
              <a:rPr lang="en-US" sz="2400" spc="0" dirty="0">
                <a:solidFill>
                  <a:srgbClr val="DEFFFF"/>
                </a:solidFill>
                <a:latin typeface="Gotham Light" pitchFamily="2" charset="0"/>
                <a:cs typeface="Gotham Light" pitchFamily="2" charset="0"/>
              </a:rPr>
              <a:t>Based on a possible situation</a:t>
            </a:r>
          </a:p>
          <a:p>
            <a:pPr marL="285750" indent="-285750">
              <a:spcBef>
                <a:spcPts val="800"/>
              </a:spcBef>
              <a:spcAft>
                <a:spcPts val="800"/>
              </a:spcAft>
              <a:buFont typeface="Wingdings" pitchFamily="2" charset="2"/>
              <a:buChar char="§"/>
            </a:pPr>
            <a:r>
              <a:rPr lang="en-US" sz="2400" spc="0" dirty="0">
                <a:solidFill>
                  <a:srgbClr val="DEFFFF"/>
                </a:solidFill>
                <a:latin typeface="Gotham Light" pitchFamily="2" charset="0"/>
                <a:cs typeface="Gotham Light" pitchFamily="2" charset="0"/>
              </a:rPr>
              <a:t>Usually relevant to current business trends</a:t>
            </a:r>
          </a:p>
          <a:p>
            <a:pPr marL="285750" indent="-285750">
              <a:spcBef>
                <a:spcPts val="800"/>
              </a:spcBef>
              <a:spcAft>
                <a:spcPts val="800"/>
              </a:spcAft>
              <a:buFont typeface="Wingdings" pitchFamily="2" charset="2"/>
              <a:buChar char="§"/>
            </a:pPr>
            <a:r>
              <a:rPr lang="en-US" sz="2400" spc="0" dirty="0">
                <a:solidFill>
                  <a:srgbClr val="DEFFFF"/>
                </a:solidFill>
                <a:latin typeface="Gotham Light" pitchFamily="2" charset="0"/>
                <a:cs typeface="Gotham Light" pitchFamily="2" charset="0"/>
              </a:rPr>
              <a:t>Includes a </a:t>
            </a:r>
            <a:r>
              <a:rPr lang="en-US" sz="2400" b="1" spc="0" dirty="0">
                <a:solidFill>
                  <a:srgbClr val="DEFFFF"/>
                </a:solidFill>
                <a:latin typeface="Gotham Bold" pitchFamily="2" charset="0"/>
                <a:cs typeface="Gotham Bold" pitchFamily="2" charset="0"/>
              </a:rPr>
              <a:t>problem</a:t>
            </a:r>
            <a:r>
              <a:rPr lang="en-US" sz="2400" spc="0" dirty="0">
                <a:solidFill>
                  <a:srgbClr val="DEFFFF"/>
                </a:solidFill>
                <a:latin typeface="Gotham Light" pitchFamily="2" charset="0"/>
                <a:cs typeface="Gotham Light" pitchFamily="2" charset="0"/>
              </a:rPr>
              <a:t> that needs to be solved or a </a:t>
            </a:r>
            <a:r>
              <a:rPr lang="en-US" sz="2400" b="1" spc="0" dirty="0">
                <a:solidFill>
                  <a:srgbClr val="DEFFFF"/>
                </a:solidFill>
                <a:latin typeface="Gotham Bold" pitchFamily="2" charset="0"/>
                <a:cs typeface="Gotham Bold" pitchFamily="2" charset="0"/>
              </a:rPr>
              <a:t>plan</a:t>
            </a:r>
            <a:r>
              <a:rPr lang="en-US" sz="2400" spc="0" dirty="0">
                <a:solidFill>
                  <a:srgbClr val="DEFFFF"/>
                </a:solidFill>
                <a:latin typeface="Gotham Light" pitchFamily="2" charset="0"/>
                <a:cs typeface="Gotham Light" pitchFamily="2" charset="0"/>
              </a:rPr>
              <a:t> that needs to be prepared</a:t>
            </a:r>
          </a:p>
        </p:txBody>
      </p:sp>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p:txBody>
          <a:bodyPr>
            <a:normAutofit/>
          </a:bodyPr>
          <a:lstStyle/>
          <a:p>
            <a:r>
              <a:rPr lang="en-US" dirty="0"/>
              <a:t>WHAT IS A </a:t>
            </a:r>
            <a:br>
              <a:rPr lang="en-US" dirty="0"/>
            </a:br>
            <a:r>
              <a:rPr lang="en-US" dirty="0"/>
              <a:t>ROLE-PLAY?</a:t>
            </a:r>
          </a:p>
        </p:txBody>
      </p:sp>
      <p:pic>
        <p:nvPicPr>
          <p:cNvPr id="14" name="Picture Placeholder 13" descr="A person sitting at a table&#10;&#10;Description automatically generated with low confidence">
            <a:extLst>
              <a:ext uri="{FF2B5EF4-FFF2-40B4-BE49-F238E27FC236}">
                <a16:creationId xmlns:a16="http://schemas.microsoft.com/office/drawing/2014/main" id="{6C8A854B-43E6-9E40-B72D-7BF931427B42}"/>
              </a:ext>
            </a:extLst>
          </p:cNvPr>
          <p:cNvPicPr>
            <a:picLocks noGrp="1" noChangeAspect="1"/>
          </p:cNvPicPr>
          <p:nvPr>
            <p:ph type="pic" sz="quarter" idx="11"/>
          </p:nvPr>
        </p:nvPicPr>
        <p:blipFill rotWithShape="1">
          <a:blip r:embed="rId3"/>
          <a:srcRect l="1" t="23389" r="30326" b="3165"/>
          <a:stretch/>
        </p:blipFill>
        <p:spPr>
          <a:xfrm>
            <a:off x="0" y="2515500"/>
            <a:ext cx="7315200" cy="4342489"/>
          </a:xfrm>
        </p:spPr>
      </p:pic>
      <p:sp>
        <p:nvSpPr>
          <p:cNvPr id="15" name="Title 1">
            <a:extLst>
              <a:ext uri="{FF2B5EF4-FFF2-40B4-BE49-F238E27FC236}">
                <a16:creationId xmlns:a16="http://schemas.microsoft.com/office/drawing/2014/main" id="{6E67E6B3-D7CF-DD4B-8EEA-4AC37F145616}"/>
              </a:ext>
            </a:extLst>
          </p:cNvPr>
          <p:cNvSpPr txBox="1">
            <a:spLocks/>
          </p:cNvSpPr>
          <p:nvPr/>
        </p:nvSpPr>
        <p:spPr>
          <a:xfrm>
            <a:off x="8119748" y="4604262"/>
            <a:ext cx="2297382" cy="1828800"/>
          </a:xfrm>
          <a:prstGeom prst="rect">
            <a:avLst/>
          </a:prstGeom>
        </p:spPr>
        <p:txBody>
          <a:bodyPr vert="horz" lIns="0" tIns="137160" rIns="0" bIns="0" rtlCol="0" anchor="ct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70000"/>
              </a:lnSpc>
            </a:pPr>
            <a:r>
              <a:rPr lang="en-US" sz="5400" cap="all" spc="-150" dirty="0">
                <a:solidFill>
                  <a:schemeClr val="bg1"/>
                </a:solidFill>
                <a:latin typeface="Gotham Medium" pitchFamily="2" charset="0"/>
                <a:cs typeface="Gotham Medium" pitchFamily="2" charset="0"/>
              </a:rPr>
              <a:t>PREP</a:t>
            </a:r>
            <a:br>
              <a:rPr lang="en-US" sz="5400" cap="all" spc="-150" dirty="0">
                <a:solidFill>
                  <a:schemeClr val="bg1"/>
                </a:solidFill>
                <a:latin typeface="Gotham Medium" pitchFamily="2" charset="0"/>
                <a:cs typeface="Gotham Medium" pitchFamily="2" charset="0"/>
              </a:rPr>
            </a:br>
            <a:r>
              <a:rPr lang="en-US" sz="5400" cap="all" spc="-150" dirty="0">
                <a:solidFill>
                  <a:schemeClr val="bg1"/>
                </a:solidFill>
                <a:latin typeface="Gotham Medium" pitchFamily="2" charset="0"/>
                <a:cs typeface="Gotham Medium" pitchFamily="2" charset="0"/>
              </a:rPr>
              <a:t>TIME</a:t>
            </a:r>
            <a:endParaRPr lang="en-US" sz="5400" cap="all" dirty="0">
              <a:solidFill>
                <a:schemeClr val="bg1"/>
              </a:solidFill>
              <a:latin typeface="Gotham Light" pitchFamily="2" charset="0"/>
              <a:cs typeface="Gotham Light" pitchFamily="2" charset="0"/>
            </a:endParaRPr>
          </a:p>
        </p:txBody>
      </p:sp>
      <p:cxnSp>
        <p:nvCxnSpPr>
          <p:cNvPr id="16" name="Straight Connector 15">
            <a:extLst>
              <a:ext uri="{FF2B5EF4-FFF2-40B4-BE49-F238E27FC236}">
                <a16:creationId xmlns:a16="http://schemas.microsoft.com/office/drawing/2014/main" id="{1FAF58BB-4C5B-C44F-A8E3-A4B435719B3D}"/>
              </a:ext>
            </a:extLst>
          </p:cNvPr>
          <p:cNvCxnSpPr>
            <a:cxnSpLocks/>
          </p:cNvCxnSpPr>
          <p:nvPr/>
        </p:nvCxnSpPr>
        <p:spPr>
          <a:xfrm>
            <a:off x="10417130" y="4604262"/>
            <a:ext cx="0" cy="1828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FF01CD24-B88C-FD44-B5DC-E50295E42DFD}"/>
              </a:ext>
            </a:extLst>
          </p:cNvPr>
          <p:cNvSpPr txBox="1">
            <a:spLocks/>
          </p:cNvSpPr>
          <p:nvPr/>
        </p:nvSpPr>
        <p:spPr>
          <a:xfrm>
            <a:off x="10710548" y="4604262"/>
            <a:ext cx="3628304" cy="1828800"/>
          </a:xfrm>
          <a:prstGeom prst="rect">
            <a:avLst/>
          </a:prstGeom>
        </p:spPr>
        <p:txBody>
          <a:bodyPr vert="horz" lIns="0" tIns="137160" rIns="0" bIns="0" rtlCol="0" anchor="ct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70000"/>
              </a:lnSpc>
            </a:pPr>
            <a:r>
              <a:rPr lang="en-US" sz="5400" cap="all" spc="-150" dirty="0">
                <a:solidFill>
                  <a:schemeClr val="bg1"/>
                </a:solidFill>
                <a:latin typeface="Gotham Medium" pitchFamily="2" charset="0"/>
                <a:cs typeface="Gotham Medium" pitchFamily="2" charset="0"/>
              </a:rPr>
              <a:t>PRESENT</a:t>
            </a:r>
            <a:br>
              <a:rPr lang="en-US" sz="5400" cap="all" spc="-150" dirty="0">
                <a:solidFill>
                  <a:schemeClr val="bg1"/>
                </a:solidFill>
                <a:latin typeface="Gotham Medium" pitchFamily="2" charset="0"/>
                <a:cs typeface="Gotham Medium" pitchFamily="2" charset="0"/>
              </a:rPr>
            </a:br>
            <a:r>
              <a:rPr lang="en-US" sz="5400" cap="all" spc="-150" dirty="0">
                <a:solidFill>
                  <a:schemeClr val="bg1"/>
                </a:solidFill>
                <a:latin typeface="Gotham Medium" pitchFamily="2" charset="0"/>
                <a:cs typeface="Gotham Medium" pitchFamily="2" charset="0"/>
              </a:rPr>
              <a:t>TIME</a:t>
            </a:r>
            <a:endParaRPr lang="en-US" sz="5400" cap="all" dirty="0">
              <a:solidFill>
                <a:schemeClr val="bg1"/>
              </a:solidFill>
              <a:latin typeface="Gotham Light" pitchFamily="2" charset="0"/>
              <a:cs typeface="Gotham Light" pitchFamily="2" charset="0"/>
            </a:endParaRPr>
          </a:p>
        </p:txBody>
      </p:sp>
    </p:spTree>
    <p:extLst>
      <p:ext uri="{BB962C8B-B14F-4D97-AF65-F5344CB8AC3E}">
        <p14:creationId xmlns:p14="http://schemas.microsoft.com/office/powerpoint/2010/main" val="86460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8B663-8688-D82D-D3FE-6F4428483851}"/>
              </a:ext>
            </a:extLst>
          </p:cNvPr>
          <p:cNvSpPr>
            <a:spLocks noGrp="1"/>
          </p:cNvSpPr>
          <p:nvPr>
            <p:ph type="title"/>
          </p:nvPr>
        </p:nvSpPr>
        <p:spPr/>
        <p:txBody>
          <a:bodyPr/>
          <a:lstStyle/>
          <a:p>
            <a:r>
              <a:rPr lang="en-US" dirty="0"/>
              <a:t>DISTRICT INSTRUCTIONAL AREAS</a:t>
            </a:r>
          </a:p>
        </p:txBody>
      </p:sp>
      <p:pic>
        <p:nvPicPr>
          <p:cNvPr id="9" name="Content Placeholder 8" descr="A screenshot of a computer&#10;&#10;AI-generated content may be incorrect.">
            <a:extLst>
              <a:ext uri="{FF2B5EF4-FFF2-40B4-BE49-F238E27FC236}">
                <a16:creationId xmlns:a16="http://schemas.microsoft.com/office/drawing/2014/main" id="{24E7E47B-6F61-FFB8-3819-285013A9E1DC}"/>
              </a:ext>
            </a:extLst>
          </p:cNvPr>
          <p:cNvPicPr>
            <a:picLocks noGrp="1" noChangeAspect="1"/>
          </p:cNvPicPr>
          <p:nvPr>
            <p:ph idx="1"/>
          </p:nvPr>
        </p:nvPicPr>
        <p:blipFill>
          <a:blip r:embed="rId2"/>
          <a:stretch>
            <a:fillRect/>
          </a:stretch>
        </p:blipFill>
        <p:spPr>
          <a:xfrm>
            <a:off x="7632371" y="4766"/>
            <a:ext cx="695694" cy="452438"/>
          </a:xfrm>
        </p:spPr>
      </p:pic>
      <p:sp>
        <p:nvSpPr>
          <p:cNvPr id="3" name="Slide Number Placeholder 2">
            <a:extLst>
              <a:ext uri="{FF2B5EF4-FFF2-40B4-BE49-F238E27FC236}">
                <a16:creationId xmlns:a16="http://schemas.microsoft.com/office/drawing/2014/main" id="{7D92B270-1A8F-92A7-4111-B2616BA725A9}"/>
              </a:ext>
            </a:extLst>
          </p:cNvPr>
          <p:cNvSpPr>
            <a:spLocks noGrp="1"/>
          </p:cNvSpPr>
          <p:nvPr>
            <p:ph type="sldNum" sz="quarter" idx="4"/>
          </p:nvPr>
        </p:nvSpPr>
        <p:spPr/>
        <p:txBody>
          <a:bodyPr/>
          <a:lstStyle/>
          <a:p>
            <a:r>
              <a:rPr lang="en-US"/>
              <a:t>| </a:t>
            </a:r>
            <a:fld id="{5449A253-8F1F-784A-901E-5BD1E7C4BEED}" type="slidenum">
              <a:rPr lang="en-US" smtClean="0"/>
              <a:pPr/>
              <a:t>20</a:t>
            </a:fld>
            <a:endParaRPr lang="en-US" dirty="0"/>
          </a:p>
        </p:txBody>
      </p:sp>
      <p:sp>
        <p:nvSpPr>
          <p:cNvPr id="4" name="Footer Placeholder 3">
            <a:extLst>
              <a:ext uri="{FF2B5EF4-FFF2-40B4-BE49-F238E27FC236}">
                <a16:creationId xmlns:a16="http://schemas.microsoft.com/office/drawing/2014/main" id="{C59C07CF-0D44-1C35-801B-6A2838F5CFC6}"/>
              </a:ext>
            </a:extLst>
          </p:cNvPr>
          <p:cNvSpPr>
            <a:spLocks noGrp="1"/>
          </p:cNvSpPr>
          <p:nvPr>
            <p:ph type="ftr" sz="quarter" idx="3"/>
          </p:nvPr>
        </p:nvSpPr>
        <p:spPr/>
        <p:txBody>
          <a:bodyPr/>
          <a:lstStyle/>
          <a:p>
            <a:r>
              <a:rPr lang="en-US"/>
              <a:t>YOU BE THE JUDGE</a:t>
            </a:r>
            <a:endParaRPr lang="en-US" dirty="0"/>
          </a:p>
        </p:txBody>
      </p:sp>
      <p:pic>
        <p:nvPicPr>
          <p:cNvPr id="12" name="Picture Placeholder 11" descr="A screenshot of a computer&#10;&#10;AI-generated content may be incorrect.">
            <a:extLst>
              <a:ext uri="{FF2B5EF4-FFF2-40B4-BE49-F238E27FC236}">
                <a16:creationId xmlns:a16="http://schemas.microsoft.com/office/drawing/2014/main" id="{62F69F89-999C-6CA6-E26F-1BE8EFC32777}"/>
              </a:ext>
            </a:extLst>
          </p:cNvPr>
          <p:cNvPicPr>
            <a:picLocks noGrp="1" noChangeAspect="1"/>
          </p:cNvPicPr>
          <p:nvPr>
            <p:ph type="pic" sz="quarter" idx="10"/>
          </p:nvPr>
        </p:nvPicPr>
        <p:blipFill>
          <a:blip r:embed="rId2"/>
          <a:srcRect l="19668" t="4027" r="20614" b="4148"/>
          <a:stretch>
            <a:fillRect/>
          </a:stretch>
        </p:blipFill>
        <p:spPr>
          <a:xfrm>
            <a:off x="7315196" y="11"/>
            <a:ext cx="7315200" cy="7315189"/>
          </a:xfrm>
        </p:spPr>
      </p:pic>
    </p:spTree>
    <p:extLst>
      <p:ext uri="{BB962C8B-B14F-4D97-AF65-F5344CB8AC3E}">
        <p14:creationId xmlns:p14="http://schemas.microsoft.com/office/powerpoint/2010/main" val="192087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C3798-623D-8045-87D2-B75C4EE4C4BE}"/>
              </a:ext>
            </a:extLst>
          </p:cNvPr>
          <p:cNvSpPr>
            <a:spLocks noGrp="1"/>
          </p:cNvSpPr>
          <p:nvPr>
            <p:ph type="title"/>
          </p:nvPr>
        </p:nvSpPr>
        <p:spPr/>
        <p:txBody>
          <a:bodyPr>
            <a:normAutofit/>
          </a:bodyPr>
          <a:lstStyle/>
          <a:p>
            <a:r>
              <a:rPr lang="en-US" dirty="0"/>
              <a:t>PERFORMANCE INDICATORS</a:t>
            </a:r>
          </a:p>
        </p:txBody>
      </p:sp>
      <p:graphicFrame>
        <p:nvGraphicFramePr>
          <p:cNvPr id="6" name="Table 6">
            <a:extLst>
              <a:ext uri="{FF2B5EF4-FFF2-40B4-BE49-F238E27FC236}">
                <a16:creationId xmlns:a16="http://schemas.microsoft.com/office/drawing/2014/main" id="{BBCC8BCE-E118-6A32-0C93-782FEAF0FC1C}"/>
              </a:ext>
            </a:extLst>
          </p:cNvPr>
          <p:cNvGraphicFramePr>
            <a:graphicFrameLocks noGrp="1"/>
          </p:cNvGraphicFramePr>
          <p:nvPr>
            <p:ph idx="1"/>
            <p:extLst>
              <p:ext uri="{D42A27DB-BD31-4B8C-83A1-F6EECF244321}">
                <p14:modId xmlns:p14="http://schemas.microsoft.com/office/powerpoint/2010/main" val="3876622296"/>
              </p:ext>
            </p:extLst>
          </p:nvPr>
        </p:nvGraphicFramePr>
        <p:xfrm>
          <a:off x="914400" y="2119745"/>
          <a:ext cx="12801599" cy="3840480"/>
        </p:xfrm>
        <a:graphic>
          <a:graphicData uri="http://schemas.openxmlformats.org/drawingml/2006/table">
            <a:tbl>
              <a:tblPr firstRow="1" bandRow="1">
                <a:tableStyleId>{5C22544A-7EE6-4342-B048-85BDC9FD1C3A}</a:tableStyleId>
              </a:tblPr>
              <a:tblGrid>
                <a:gridCol w="3230719">
                  <a:extLst>
                    <a:ext uri="{9D8B030D-6E8A-4147-A177-3AD203B41FA5}">
                      <a16:colId xmlns:a16="http://schemas.microsoft.com/office/drawing/2014/main" val="3313728001"/>
                    </a:ext>
                  </a:extLst>
                </a:gridCol>
                <a:gridCol w="2183279">
                  <a:extLst>
                    <a:ext uri="{9D8B030D-6E8A-4147-A177-3AD203B41FA5}">
                      <a16:colId xmlns:a16="http://schemas.microsoft.com/office/drawing/2014/main" val="527534623"/>
                    </a:ext>
                  </a:extLst>
                </a:gridCol>
                <a:gridCol w="2266961">
                  <a:extLst>
                    <a:ext uri="{9D8B030D-6E8A-4147-A177-3AD203B41FA5}">
                      <a16:colId xmlns:a16="http://schemas.microsoft.com/office/drawing/2014/main" val="3448792435"/>
                    </a:ext>
                  </a:extLst>
                </a:gridCol>
                <a:gridCol w="2560320">
                  <a:extLst>
                    <a:ext uri="{9D8B030D-6E8A-4147-A177-3AD203B41FA5}">
                      <a16:colId xmlns:a16="http://schemas.microsoft.com/office/drawing/2014/main" val="3016342617"/>
                    </a:ext>
                  </a:extLst>
                </a:gridCol>
                <a:gridCol w="2560320">
                  <a:extLst>
                    <a:ext uri="{9D8B030D-6E8A-4147-A177-3AD203B41FA5}">
                      <a16:colId xmlns:a16="http://schemas.microsoft.com/office/drawing/2014/main" val="823666736"/>
                    </a:ext>
                  </a:extLst>
                </a:gridCol>
              </a:tblGrid>
              <a:tr h="841248">
                <a:tc>
                  <a:txBody>
                    <a:bodyPr/>
                    <a:lstStyle/>
                    <a:p>
                      <a:endParaRPr lang="en-US" sz="2400" dirty="0">
                        <a:latin typeface="Gotham Medium" pitchFamily="2" charset="0"/>
                        <a:cs typeface="Gotham Medium" pitchFamily="2" charset="0"/>
                      </a:endParaRPr>
                    </a:p>
                  </a:txBody>
                  <a:tcPr marL="109728" marR="109728" marT="54864" marB="54864">
                    <a:solidFill>
                      <a:srgbClr val="0D7DC3"/>
                    </a:solidFill>
                  </a:tcPr>
                </a:tc>
                <a:tc>
                  <a:txBody>
                    <a:bodyPr/>
                    <a:lstStyle/>
                    <a:p>
                      <a:pPr algn="ctr"/>
                      <a:r>
                        <a:rPr lang="en-US" sz="2400" dirty="0">
                          <a:latin typeface="Gotham Medium" pitchFamily="2" charset="0"/>
                          <a:cs typeface="Gotham Medium" pitchFamily="2" charset="0"/>
                        </a:rPr>
                        <a:t>Participant</a:t>
                      </a:r>
                    </a:p>
                  </a:txBody>
                  <a:tcPr marL="109728" marR="109728" marT="54864" marB="54864">
                    <a:solidFill>
                      <a:srgbClr val="0D7DC3"/>
                    </a:solidFill>
                  </a:tcPr>
                </a:tc>
                <a:tc>
                  <a:txBody>
                    <a:bodyPr/>
                    <a:lstStyle/>
                    <a:p>
                      <a:pPr algn="ctr"/>
                      <a:r>
                        <a:rPr lang="en-US" sz="2400" dirty="0">
                          <a:latin typeface="Gotham Medium" pitchFamily="2" charset="0"/>
                          <a:cs typeface="Gotham Medium" pitchFamily="2" charset="0"/>
                        </a:rPr>
                        <a:t>Prep</a:t>
                      </a:r>
                    </a:p>
                  </a:txBody>
                  <a:tcPr marL="109728" marR="109728" marT="54864" marB="54864">
                    <a:solidFill>
                      <a:srgbClr val="0D7DC3"/>
                    </a:solidFill>
                  </a:tcPr>
                </a:tc>
                <a:tc>
                  <a:txBody>
                    <a:bodyPr/>
                    <a:lstStyle/>
                    <a:p>
                      <a:pPr algn="ctr"/>
                      <a:r>
                        <a:rPr lang="en-US" sz="2400" dirty="0">
                          <a:latin typeface="Gotham Medium" pitchFamily="2" charset="0"/>
                          <a:cs typeface="Gotham Medium" pitchFamily="2" charset="0"/>
                        </a:rPr>
                        <a:t>Presentation</a:t>
                      </a:r>
                    </a:p>
                  </a:txBody>
                  <a:tcPr marL="109728" marR="109728" marT="54864" marB="54864">
                    <a:solidFill>
                      <a:srgbClr val="0D7DC3"/>
                    </a:solidFill>
                  </a:tcPr>
                </a:tc>
                <a:tc>
                  <a:txBody>
                    <a:bodyPr/>
                    <a:lstStyle/>
                    <a:p>
                      <a:pPr algn="ctr"/>
                      <a:r>
                        <a:rPr lang="en-US" sz="2400" dirty="0">
                          <a:latin typeface="Gotham Medium" pitchFamily="2" charset="0"/>
                          <a:cs typeface="Gotham Medium" pitchFamily="2" charset="0"/>
                        </a:rPr>
                        <a:t>Performance Indicators</a:t>
                      </a:r>
                    </a:p>
                  </a:txBody>
                  <a:tcPr marL="109728" marR="109728" marT="54864" marB="54864">
                    <a:solidFill>
                      <a:srgbClr val="0D7DC3"/>
                    </a:solidFill>
                  </a:tcPr>
                </a:tc>
                <a:extLst>
                  <a:ext uri="{0D108BD9-81ED-4DB2-BD59-A6C34878D82A}">
                    <a16:rowId xmlns:a16="http://schemas.microsoft.com/office/drawing/2014/main" val="1722126633"/>
                  </a:ext>
                </a:extLst>
              </a:tr>
              <a:tr h="475488">
                <a:tc>
                  <a:txBody>
                    <a:bodyPr/>
                    <a:lstStyle/>
                    <a:p>
                      <a:pPr algn="l"/>
                      <a:r>
                        <a:rPr lang="en-US" sz="2400" b="0" i="0" dirty="0">
                          <a:latin typeface="Gotham Book" pitchFamily="2" charset="0"/>
                          <a:cs typeface="Gotham Book" pitchFamily="2" charset="0"/>
                        </a:rPr>
                        <a:t>Principles Events</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1</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10 minutes</a:t>
                      </a:r>
                    </a:p>
                  </a:txBody>
                  <a:tcPr marL="109728" marR="109728" marT="54864" marB="54864"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Gotham Book" pitchFamily="2" charset="0"/>
                          <a:cs typeface="Gotham Book" pitchFamily="2" charset="0"/>
                        </a:rPr>
                        <a:t>10 minutes</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4</a:t>
                      </a:r>
                    </a:p>
                  </a:txBody>
                  <a:tcPr marL="109728" marR="109728" marT="54864" marB="54864" anchor="ctr">
                    <a:solidFill>
                      <a:schemeClr val="bg1">
                        <a:lumMod val="85000"/>
                      </a:schemeClr>
                    </a:solidFill>
                  </a:tcPr>
                </a:tc>
                <a:extLst>
                  <a:ext uri="{0D108BD9-81ED-4DB2-BD59-A6C34878D82A}">
                    <a16:rowId xmlns:a16="http://schemas.microsoft.com/office/drawing/2014/main" val="1893257702"/>
                  </a:ext>
                </a:extLst>
              </a:tr>
              <a:tr h="841248">
                <a:tc>
                  <a:txBody>
                    <a:bodyPr/>
                    <a:lstStyle/>
                    <a:p>
                      <a:pPr algn="l"/>
                      <a:r>
                        <a:rPr lang="en-US" sz="2400" b="0" i="0" dirty="0">
                          <a:latin typeface="Gotham Book" pitchFamily="2" charset="0"/>
                          <a:cs typeface="Gotham Book" pitchFamily="2" charset="0"/>
                        </a:rPr>
                        <a:t>Individual Series Events</a:t>
                      </a:r>
                    </a:p>
                  </a:txBody>
                  <a:tcPr marL="109728" marR="109728" marT="54864" marB="54864" anchor="ctr">
                    <a:solidFill>
                      <a:schemeClr val="bg1"/>
                    </a:solidFill>
                  </a:tcPr>
                </a:tc>
                <a:tc>
                  <a:txBody>
                    <a:bodyPr/>
                    <a:lstStyle/>
                    <a:p>
                      <a:pPr algn="ctr"/>
                      <a:r>
                        <a:rPr lang="en-US" sz="2400" b="0" i="0" dirty="0">
                          <a:latin typeface="Gotham Book" pitchFamily="2" charset="0"/>
                          <a:cs typeface="Gotham Book" pitchFamily="2" charset="0"/>
                        </a:rPr>
                        <a:t>1</a:t>
                      </a:r>
                    </a:p>
                  </a:txBody>
                  <a:tcPr marL="109728" marR="109728" marT="54864" marB="54864"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Gotham Book" pitchFamily="2" charset="0"/>
                          <a:cs typeface="Gotham Book" pitchFamily="2" charset="0"/>
                        </a:rPr>
                        <a:t>10 minutes</a:t>
                      </a:r>
                    </a:p>
                  </a:txBody>
                  <a:tcPr marL="109728" marR="109728" marT="54864" marB="54864"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Gotham Book" pitchFamily="2" charset="0"/>
                          <a:cs typeface="Gotham Book" pitchFamily="2" charset="0"/>
                        </a:rPr>
                        <a:t>10 minutes</a:t>
                      </a:r>
                    </a:p>
                  </a:txBody>
                  <a:tcPr marL="109728" marR="109728" marT="54864" marB="54864" anchor="ctr">
                    <a:solidFill>
                      <a:schemeClr val="bg1"/>
                    </a:solidFill>
                  </a:tcPr>
                </a:tc>
                <a:tc>
                  <a:txBody>
                    <a:bodyPr/>
                    <a:lstStyle/>
                    <a:p>
                      <a:pPr algn="ctr"/>
                      <a:r>
                        <a:rPr lang="en-US" sz="2400" b="0" i="0" dirty="0">
                          <a:latin typeface="Gotham Book" pitchFamily="2" charset="0"/>
                          <a:cs typeface="Gotham Book" pitchFamily="2" charset="0"/>
                        </a:rPr>
                        <a:t>5</a:t>
                      </a:r>
                    </a:p>
                  </a:txBody>
                  <a:tcPr marL="109728" marR="109728" marT="54864" marB="54864" anchor="ctr">
                    <a:solidFill>
                      <a:schemeClr val="bg1"/>
                    </a:solidFill>
                  </a:tcPr>
                </a:tc>
                <a:extLst>
                  <a:ext uri="{0D108BD9-81ED-4DB2-BD59-A6C34878D82A}">
                    <a16:rowId xmlns:a16="http://schemas.microsoft.com/office/drawing/2014/main" val="445177478"/>
                  </a:ext>
                </a:extLst>
              </a:tr>
              <a:tr h="841248">
                <a:tc>
                  <a:txBody>
                    <a:bodyPr/>
                    <a:lstStyle/>
                    <a:p>
                      <a:pPr algn="l"/>
                      <a:r>
                        <a:rPr lang="en-US" sz="2400" b="0" i="0" dirty="0">
                          <a:latin typeface="Gotham Book" pitchFamily="2" charset="0"/>
                          <a:cs typeface="Gotham Book" pitchFamily="2" charset="0"/>
                        </a:rPr>
                        <a:t>Team Decision Making Events</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2</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30 minutes</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15 minutes</a:t>
                      </a:r>
                    </a:p>
                  </a:txBody>
                  <a:tcPr marL="109728" marR="109728" marT="54864" marB="54864" anchor="ctr">
                    <a:solidFill>
                      <a:schemeClr val="bg1">
                        <a:lumMod val="85000"/>
                      </a:schemeClr>
                    </a:solidFill>
                  </a:tcPr>
                </a:tc>
                <a:tc>
                  <a:txBody>
                    <a:bodyPr/>
                    <a:lstStyle/>
                    <a:p>
                      <a:pPr algn="ctr"/>
                      <a:r>
                        <a:rPr lang="en-US" sz="2400" b="0" i="0" dirty="0">
                          <a:latin typeface="Gotham Book" pitchFamily="2" charset="0"/>
                          <a:cs typeface="Gotham Book" pitchFamily="2" charset="0"/>
                        </a:rPr>
                        <a:t>7</a:t>
                      </a:r>
                    </a:p>
                  </a:txBody>
                  <a:tcPr marL="109728" marR="109728" marT="54864" marB="54864" anchor="ctr">
                    <a:solidFill>
                      <a:schemeClr val="bg1">
                        <a:lumMod val="85000"/>
                      </a:schemeClr>
                    </a:solidFill>
                  </a:tcPr>
                </a:tc>
                <a:extLst>
                  <a:ext uri="{0D108BD9-81ED-4DB2-BD59-A6C34878D82A}">
                    <a16:rowId xmlns:a16="http://schemas.microsoft.com/office/drawing/2014/main" val="2754386415"/>
                  </a:ext>
                </a:extLst>
              </a:tr>
              <a:tr h="841248">
                <a:tc>
                  <a:txBody>
                    <a:bodyPr/>
                    <a:lstStyle/>
                    <a:p>
                      <a:pPr algn="l"/>
                      <a:r>
                        <a:rPr lang="en-US" sz="2400" b="0" i="0" dirty="0">
                          <a:latin typeface="Gotham Book" pitchFamily="2" charset="0"/>
                          <a:cs typeface="Gotham Book" pitchFamily="2" charset="0"/>
                        </a:rPr>
                        <a:t>Personal Financial Literacy</a:t>
                      </a:r>
                    </a:p>
                  </a:txBody>
                  <a:tcPr marL="109728" marR="109728" marT="54864" marB="54864" anchor="ctr">
                    <a:solidFill>
                      <a:schemeClr val="bg1"/>
                    </a:solidFill>
                  </a:tcPr>
                </a:tc>
                <a:tc>
                  <a:txBody>
                    <a:bodyPr/>
                    <a:lstStyle/>
                    <a:p>
                      <a:pPr algn="ctr"/>
                      <a:r>
                        <a:rPr lang="en-US" sz="2400" b="0" i="0" dirty="0">
                          <a:latin typeface="Gotham Book" pitchFamily="2" charset="0"/>
                          <a:cs typeface="Gotham Book" pitchFamily="2" charset="0"/>
                        </a:rPr>
                        <a:t>1</a:t>
                      </a:r>
                    </a:p>
                  </a:txBody>
                  <a:tcPr marL="109728" marR="109728" marT="54864" marB="54864"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Gotham Book" pitchFamily="2" charset="0"/>
                          <a:cs typeface="Gotham Book" pitchFamily="2" charset="0"/>
                        </a:rPr>
                        <a:t>10 minutes</a:t>
                      </a:r>
                    </a:p>
                  </a:txBody>
                  <a:tcPr marL="109728" marR="109728" marT="54864" marB="54864"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Gotham Book" pitchFamily="2" charset="0"/>
                          <a:cs typeface="Gotham Book" pitchFamily="2" charset="0"/>
                        </a:rPr>
                        <a:t>10 minutes</a:t>
                      </a:r>
                    </a:p>
                  </a:txBody>
                  <a:tcPr marL="109728" marR="109728" marT="54864" marB="54864" anchor="ctr">
                    <a:solidFill>
                      <a:schemeClr val="bg1"/>
                    </a:solidFill>
                  </a:tcPr>
                </a:tc>
                <a:tc>
                  <a:txBody>
                    <a:bodyPr/>
                    <a:lstStyle/>
                    <a:p>
                      <a:pPr algn="ctr"/>
                      <a:r>
                        <a:rPr lang="en-US" sz="2400" b="0" i="0" dirty="0">
                          <a:latin typeface="Gotham Book" pitchFamily="2" charset="0"/>
                          <a:cs typeface="Gotham Book" pitchFamily="2" charset="0"/>
                        </a:rPr>
                        <a:t>3</a:t>
                      </a:r>
                    </a:p>
                  </a:txBody>
                  <a:tcPr marL="109728" marR="109728" marT="54864" marB="54864" anchor="ctr">
                    <a:solidFill>
                      <a:schemeClr val="bg1"/>
                    </a:solidFill>
                  </a:tcPr>
                </a:tc>
                <a:extLst>
                  <a:ext uri="{0D108BD9-81ED-4DB2-BD59-A6C34878D82A}">
                    <a16:rowId xmlns:a16="http://schemas.microsoft.com/office/drawing/2014/main" val="598922031"/>
                  </a:ext>
                </a:extLst>
              </a:tr>
            </a:tbl>
          </a:graphicData>
        </a:graphic>
      </p:graphicFrame>
      <p:pic>
        <p:nvPicPr>
          <p:cNvPr id="13" name="Picture 12">
            <a:extLst>
              <a:ext uri="{FF2B5EF4-FFF2-40B4-BE49-F238E27FC236}">
                <a16:creationId xmlns:a16="http://schemas.microsoft.com/office/drawing/2014/main" id="{F8B4A639-AD2F-D245-92FA-070F167E623E}"/>
              </a:ext>
            </a:extLst>
          </p:cNvPr>
          <p:cNvPicPr>
            <a:picLocks noChangeAspect="1"/>
          </p:cNvPicPr>
          <p:nvPr/>
        </p:nvPicPr>
        <p:blipFill>
          <a:blip r:embed="rId3"/>
          <a:stretch>
            <a:fillRect/>
          </a:stretch>
        </p:blipFill>
        <p:spPr>
          <a:xfrm>
            <a:off x="13118242" y="7787485"/>
            <a:ext cx="1271269" cy="260106"/>
          </a:xfrm>
          <a:prstGeom prst="rect">
            <a:avLst/>
          </a:prstGeom>
        </p:spPr>
      </p:pic>
    </p:spTree>
    <p:extLst>
      <p:ext uri="{BB962C8B-B14F-4D97-AF65-F5344CB8AC3E}">
        <p14:creationId xmlns:p14="http://schemas.microsoft.com/office/powerpoint/2010/main" val="362074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C3798-623D-8045-87D2-B75C4EE4C4BE}"/>
              </a:ext>
            </a:extLst>
          </p:cNvPr>
          <p:cNvSpPr>
            <a:spLocks noGrp="1"/>
          </p:cNvSpPr>
          <p:nvPr>
            <p:ph type="title"/>
          </p:nvPr>
        </p:nvSpPr>
        <p:spPr/>
        <p:txBody>
          <a:bodyPr>
            <a:normAutofit/>
          </a:bodyPr>
          <a:lstStyle/>
          <a:p>
            <a:r>
              <a:rPr lang="en-US" dirty="0"/>
              <a:t>DEMONSTRATION OF PIS</a:t>
            </a:r>
          </a:p>
        </p:txBody>
      </p:sp>
      <p:sp>
        <p:nvSpPr>
          <p:cNvPr id="3" name="Content Placeholder 2">
            <a:extLst>
              <a:ext uri="{FF2B5EF4-FFF2-40B4-BE49-F238E27FC236}">
                <a16:creationId xmlns:a16="http://schemas.microsoft.com/office/drawing/2014/main" id="{0657A26C-2392-D769-091C-244BC74B7250}"/>
              </a:ext>
            </a:extLst>
          </p:cNvPr>
          <p:cNvSpPr>
            <a:spLocks noGrp="1"/>
          </p:cNvSpPr>
          <p:nvPr>
            <p:ph idx="1"/>
          </p:nvPr>
        </p:nvSpPr>
        <p:spPr/>
        <p:txBody>
          <a:bodyPr>
            <a:normAutofit/>
          </a:bodyPr>
          <a:lstStyle/>
          <a:p>
            <a:pPr marL="548640" lvl="1" indent="0" algn="l">
              <a:buNone/>
            </a:pPr>
            <a:r>
              <a:rPr lang="en-US" b="1" dirty="0">
                <a:solidFill>
                  <a:schemeClr val="tx1"/>
                </a:solidFill>
              </a:rPr>
              <a:t>Retail Merchandising Series Event: </a:t>
            </a:r>
          </a:p>
          <a:p>
            <a:pPr marL="548640" lvl="1" indent="0" algn="l">
              <a:buNone/>
            </a:pPr>
            <a:r>
              <a:rPr lang="en-US" b="1" dirty="0">
                <a:solidFill>
                  <a:schemeClr val="tx1"/>
                </a:solidFill>
              </a:rPr>
              <a:t>Promotional strategy for back-to-school items</a:t>
            </a:r>
          </a:p>
          <a:p>
            <a:pPr lvl="1" algn="l"/>
            <a:r>
              <a:rPr lang="en-US" b="1" dirty="0">
                <a:solidFill>
                  <a:schemeClr val="tx1"/>
                </a:solidFill>
              </a:rPr>
              <a:t>Where can performance indicators come from?</a:t>
            </a:r>
          </a:p>
          <a:p>
            <a:pPr lvl="2" algn="l"/>
            <a:r>
              <a:rPr lang="en-US" b="1" dirty="0">
                <a:solidFill>
                  <a:schemeClr val="tx1"/>
                </a:solidFill>
              </a:rPr>
              <a:t>Need Five Performance Indicators</a:t>
            </a:r>
          </a:p>
          <a:p>
            <a:pPr marL="1988820" lvl="3" indent="-342900" algn="l">
              <a:buFont typeface="Arial" panose="020B0604020202020204" pitchFamily="34" charset="0"/>
              <a:buChar char="•"/>
            </a:pPr>
            <a:r>
              <a:rPr lang="en-US" b="1" dirty="0">
                <a:solidFill>
                  <a:schemeClr val="tx1"/>
                </a:solidFill>
              </a:rPr>
              <a:t>At least 3 from one Instructional Area (</a:t>
            </a:r>
            <a:r>
              <a:rPr lang="en-US" sz="1920" b="1" dirty="0">
                <a:solidFill>
                  <a:schemeClr val="tx1"/>
                </a:solidFill>
              </a:rPr>
              <a:t>*In this example: Promotion instructional area)</a:t>
            </a:r>
          </a:p>
          <a:p>
            <a:pPr marL="1988820" lvl="3" indent="-342900" algn="l">
              <a:buFont typeface="Arial" panose="020B0604020202020204" pitchFamily="34" charset="0"/>
              <a:buChar char="•"/>
            </a:pPr>
            <a:r>
              <a:rPr lang="en-US" b="1" dirty="0">
                <a:solidFill>
                  <a:schemeClr val="tx1"/>
                </a:solidFill>
              </a:rPr>
              <a:t>At least 1 from Merchandising Pathway </a:t>
            </a:r>
            <a:r>
              <a:rPr lang="en-US" sz="1920" b="1" dirty="0">
                <a:solidFill>
                  <a:schemeClr val="tx1"/>
                </a:solidFill>
              </a:rPr>
              <a:t>(*because it is a Retail Merchandising Event)</a:t>
            </a:r>
          </a:p>
          <a:p>
            <a:pPr marL="1988820" lvl="3" indent="-342900" algn="l">
              <a:buFont typeface="Arial" panose="020B0604020202020204" pitchFamily="34" charset="0"/>
              <a:buChar char="•"/>
            </a:pPr>
            <a:r>
              <a:rPr lang="en-US" b="1" dirty="0">
                <a:solidFill>
                  <a:schemeClr val="tx1"/>
                </a:solidFill>
              </a:rPr>
              <a:t>None from other pathways </a:t>
            </a:r>
            <a:r>
              <a:rPr lang="en-US" sz="1920" b="1" dirty="0">
                <a:solidFill>
                  <a:schemeClr val="tx1"/>
                </a:solidFill>
              </a:rPr>
              <a:t>(*because Retail Merchandising ONLY uses merchandising pathway)</a:t>
            </a:r>
          </a:p>
          <a:p>
            <a:endParaRPr lang="en-US" dirty="0">
              <a:solidFill>
                <a:schemeClr val="tx1"/>
              </a:solidFill>
            </a:endParaRPr>
          </a:p>
        </p:txBody>
      </p:sp>
    </p:spTree>
    <p:extLst>
      <p:ext uri="{BB962C8B-B14F-4D97-AF65-F5344CB8AC3E}">
        <p14:creationId xmlns:p14="http://schemas.microsoft.com/office/powerpoint/2010/main" val="383340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17F03-98E5-C74A-B813-19B07B90AA8D}"/>
              </a:ext>
            </a:extLst>
          </p:cNvPr>
          <p:cNvSpPr>
            <a:spLocks noGrp="1"/>
          </p:cNvSpPr>
          <p:nvPr>
            <p:ph type="title"/>
          </p:nvPr>
        </p:nvSpPr>
        <p:spPr/>
        <p:txBody>
          <a:bodyPr>
            <a:normAutofit/>
          </a:bodyPr>
          <a:lstStyle/>
          <a:p>
            <a:r>
              <a:rPr lang="en-US" dirty="0"/>
              <a:t>Varying Instructional Areas</a:t>
            </a:r>
          </a:p>
        </p:txBody>
      </p:sp>
      <p:sp>
        <p:nvSpPr>
          <p:cNvPr id="4" name="Content Placeholder 3">
            <a:extLst>
              <a:ext uri="{FF2B5EF4-FFF2-40B4-BE49-F238E27FC236}">
                <a16:creationId xmlns:a16="http://schemas.microsoft.com/office/drawing/2014/main" id="{C916A869-C3DB-3640-AAE6-6926319AB42D}"/>
              </a:ext>
            </a:extLst>
          </p:cNvPr>
          <p:cNvSpPr>
            <a:spLocks noGrp="1"/>
          </p:cNvSpPr>
          <p:nvPr>
            <p:ph idx="1"/>
          </p:nvPr>
        </p:nvSpPr>
        <p:spPr/>
        <p:txBody>
          <a:bodyPr>
            <a:normAutofit/>
          </a:bodyPr>
          <a:lstStyle/>
          <a:p>
            <a:r>
              <a:rPr lang="en-US" sz="2640" b="1" dirty="0">
                <a:solidFill>
                  <a:schemeClr val="tx1"/>
                </a:solidFill>
              </a:rPr>
              <a:t>No repeated instructional area in a competitive year</a:t>
            </a:r>
            <a:br>
              <a:rPr lang="en-US" sz="2640" b="1" dirty="0">
                <a:solidFill>
                  <a:schemeClr val="tx1"/>
                </a:solidFill>
              </a:rPr>
            </a:br>
            <a:r>
              <a:rPr lang="en-US" sz="2640" i="1" dirty="0">
                <a:solidFill>
                  <a:schemeClr val="tx1"/>
                </a:solidFill>
              </a:rPr>
              <a:t>Exceptions: Finance, HR, Entrepreneurship, Marketing Communications</a:t>
            </a:r>
          </a:p>
          <a:p>
            <a:r>
              <a:rPr lang="en-US" sz="2640" dirty="0">
                <a:solidFill>
                  <a:schemeClr val="tx1"/>
                </a:solidFill>
              </a:rPr>
              <a:t>Apparel and Accessories Marketing</a:t>
            </a:r>
          </a:p>
          <a:p>
            <a:pPr lvl="1" algn="l"/>
            <a:r>
              <a:rPr lang="en-US" sz="2280" dirty="0">
                <a:solidFill>
                  <a:schemeClr val="tx1"/>
                </a:solidFill>
              </a:rPr>
              <a:t>District 1:		Product/Service Management	Market Planning</a:t>
            </a:r>
          </a:p>
          <a:p>
            <a:pPr lvl="1" algn="l"/>
            <a:r>
              <a:rPr lang="en-US" sz="2280" dirty="0">
                <a:solidFill>
                  <a:schemeClr val="tx1"/>
                </a:solidFill>
              </a:rPr>
              <a:t>District 2:		Operations			Customer Relations</a:t>
            </a:r>
          </a:p>
          <a:p>
            <a:pPr lvl="1" algn="l"/>
            <a:r>
              <a:rPr lang="en-US" sz="2280" dirty="0">
                <a:solidFill>
                  <a:schemeClr val="tx1"/>
                </a:solidFill>
              </a:rPr>
              <a:t>Association 1:	Market Planning		Marketing-Info Management</a:t>
            </a:r>
          </a:p>
          <a:p>
            <a:pPr lvl="1" algn="l"/>
            <a:r>
              <a:rPr lang="en-US" sz="2280" dirty="0">
                <a:solidFill>
                  <a:schemeClr val="tx1"/>
                </a:solidFill>
              </a:rPr>
              <a:t>Association 2:	Economics			Promotion</a:t>
            </a:r>
          </a:p>
          <a:p>
            <a:pPr lvl="1" algn="l"/>
            <a:r>
              <a:rPr lang="en-US" sz="2280" dirty="0">
                <a:solidFill>
                  <a:schemeClr val="tx1"/>
                </a:solidFill>
              </a:rPr>
              <a:t>ICDC 1:		Selling				Marketing</a:t>
            </a:r>
          </a:p>
          <a:p>
            <a:pPr lvl="1" algn="l"/>
            <a:r>
              <a:rPr lang="en-US" sz="2280" dirty="0">
                <a:solidFill>
                  <a:schemeClr val="tx1"/>
                </a:solidFill>
              </a:rPr>
              <a:t>ICDC 2:		Marketing 			Selling</a:t>
            </a:r>
          </a:p>
          <a:p>
            <a:pPr lvl="1" algn="l"/>
            <a:r>
              <a:rPr lang="en-US" sz="2280" dirty="0">
                <a:solidFill>
                  <a:schemeClr val="tx1"/>
                </a:solidFill>
              </a:rPr>
              <a:t>ICDC Final:		Customer Relations		Product/Service Management</a:t>
            </a:r>
          </a:p>
        </p:txBody>
      </p:sp>
    </p:spTree>
    <p:extLst>
      <p:ext uri="{BB962C8B-B14F-4D97-AF65-F5344CB8AC3E}">
        <p14:creationId xmlns:p14="http://schemas.microsoft.com/office/powerpoint/2010/main" val="2320648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17F03-98E5-C74A-B813-19B07B90AA8D}"/>
              </a:ext>
            </a:extLst>
          </p:cNvPr>
          <p:cNvSpPr>
            <a:spLocks noGrp="1"/>
          </p:cNvSpPr>
          <p:nvPr>
            <p:ph type="title"/>
          </p:nvPr>
        </p:nvSpPr>
        <p:spPr/>
        <p:txBody>
          <a:bodyPr>
            <a:normAutofit/>
          </a:bodyPr>
          <a:lstStyle/>
          <a:p>
            <a:r>
              <a:rPr lang="en-US" dirty="0"/>
              <a:t>Progression of difficulty</a:t>
            </a:r>
          </a:p>
        </p:txBody>
      </p:sp>
      <p:sp>
        <p:nvSpPr>
          <p:cNvPr id="4" name="Content Placeholder 3">
            <a:extLst>
              <a:ext uri="{FF2B5EF4-FFF2-40B4-BE49-F238E27FC236}">
                <a16:creationId xmlns:a16="http://schemas.microsoft.com/office/drawing/2014/main" id="{E67B27C7-9D86-87DC-C92F-B4EA8D0D916E}"/>
              </a:ext>
            </a:extLst>
          </p:cNvPr>
          <p:cNvSpPr>
            <a:spLocks noGrp="1"/>
          </p:cNvSpPr>
          <p:nvPr>
            <p:ph idx="1"/>
          </p:nvPr>
        </p:nvSpPr>
        <p:spPr/>
        <p:txBody>
          <a:bodyPr/>
          <a:lstStyle/>
          <a:p>
            <a:endParaRPr lang="en-US"/>
          </a:p>
        </p:txBody>
      </p:sp>
      <p:sp>
        <p:nvSpPr>
          <p:cNvPr id="2" name="TextBox 1">
            <a:extLst>
              <a:ext uri="{FF2B5EF4-FFF2-40B4-BE49-F238E27FC236}">
                <a16:creationId xmlns:a16="http://schemas.microsoft.com/office/drawing/2014/main" id="{40114CE8-D723-3B44-A849-00C4D074E393}"/>
              </a:ext>
            </a:extLst>
          </p:cNvPr>
          <p:cNvSpPr txBox="1"/>
          <p:nvPr/>
        </p:nvSpPr>
        <p:spPr>
          <a:xfrm>
            <a:off x="10987832" y="1052187"/>
            <a:ext cx="184731" cy="424732"/>
          </a:xfrm>
          <a:prstGeom prst="rect">
            <a:avLst/>
          </a:prstGeom>
          <a:noFill/>
        </p:spPr>
        <p:txBody>
          <a:bodyPr wrap="none" rtlCol="0">
            <a:spAutoFit/>
          </a:bodyPr>
          <a:lstStyle/>
          <a:p>
            <a:endParaRPr lang="en-US" sz="2160" dirty="0"/>
          </a:p>
        </p:txBody>
      </p:sp>
      <p:graphicFrame>
        <p:nvGraphicFramePr>
          <p:cNvPr id="5" name="Diagram 4">
            <a:extLst>
              <a:ext uri="{FF2B5EF4-FFF2-40B4-BE49-F238E27FC236}">
                <a16:creationId xmlns:a16="http://schemas.microsoft.com/office/drawing/2014/main" id="{1A86BC19-972C-584D-8A70-203C4CEDB7FD}"/>
              </a:ext>
            </a:extLst>
          </p:cNvPr>
          <p:cNvGraphicFramePr/>
          <p:nvPr/>
        </p:nvGraphicFramePr>
        <p:xfrm>
          <a:off x="819304" y="1567545"/>
          <a:ext cx="11146770" cy="5609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897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17F03-98E5-C74A-B813-19B07B90AA8D}"/>
              </a:ext>
            </a:extLst>
          </p:cNvPr>
          <p:cNvSpPr>
            <a:spLocks noGrp="1"/>
          </p:cNvSpPr>
          <p:nvPr>
            <p:ph type="title"/>
          </p:nvPr>
        </p:nvSpPr>
        <p:spPr/>
        <p:txBody>
          <a:bodyPr>
            <a:normAutofit/>
          </a:bodyPr>
          <a:lstStyle/>
          <a:p>
            <a:r>
              <a:rPr lang="en-US" dirty="0"/>
              <a:t>WHERE DO SCENARIO IDEAS COME FROM?</a:t>
            </a:r>
          </a:p>
        </p:txBody>
      </p:sp>
      <p:sp>
        <p:nvSpPr>
          <p:cNvPr id="4" name="Content Placeholder 3">
            <a:extLst>
              <a:ext uri="{FF2B5EF4-FFF2-40B4-BE49-F238E27FC236}">
                <a16:creationId xmlns:a16="http://schemas.microsoft.com/office/drawing/2014/main" id="{C916A869-C3DB-3640-AAE6-6926319AB42D}"/>
              </a:ext>
            </a:extLst>
          </p:cNvPr>
          <p:cNvSpPr>
            <a:spLocks noGrp="1"/>
          </p:cNvSpPr>
          <p:nvPr>
            <p:ph idx="1"/>
          </p:nvPr>
        </p:nvSpPr>
        <p:spPr/>
        <p:txBody>
          <a:bodyPr>
            <a:normAutofit/>
          </a:bodyPr>
          <a:lstStyle/>
          <a:p>
            <a:r>
              <a:rPr lang="en-US" sz="2640" dirty="0"/>
              <a:t>NRF smart brief emails (retail, HR, food marketing, ENT, tech, International, etc.) </a:t>
            </a:r>
          </a:p>
          <a:p>
            <a:r>
              <a:rPr lang="en-US" sz="2640" dirty="0"/>
              <a:t>Daily briefs from national news sources (USA Today, New York Times, Washington Post, </a:t>
            </a:r>
            <a:r>
              <a:rPr lang="en-US" sz="2640" dirty="0" err="1"/>
              <a:t>AdWeek</a:t>
            </a:r>
            <a:r>
              <a:rPr lang="en-US" sz="2640" dirty="0"/>
              <a:t>, inc., etc.)</a:t>
            </a:r>
          </a:p>
          <a:p>
            <a:r>
              <a:rPr lang="en-US" sz="2640" dirty="0"/>
              <a:t>Submissions from business partners/past judges</a:t>
            </a:r>
          </a:p>
          <a:p>
            <a:r>
              <a:rPr lang="en-US" sz="2640" dirty="0"/>
              <a:t>Real-life experiences</a:t>
            </a:r>
          </a:p>
        </p:txBody>
      </p:sp>
    </p:spTree>
    <p:extLst>
      <p:ext uri="{BB962C8B-B14F-4D97-AF65-F5344CB8AC3E}">
        <p14:creationId xmlns:p14="http://schemas.microsoft.com/office/powerpoint/2010/main" val="298889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47AD0F-4A43-9E2B-E935-27C4EC56FFBC}"/>
              </a:ext>
            </a:extLst>
          </p:cNvPr>
          <p:cNvSpPr>
            <a:spLocks noGrp="1"/>
          </p:cNvSpPr>
          <p:nvPr>
            <p:ph type="sldNum" sz="quarter" idx="4"/>
          </p:nvPr>
        </p:nvSpPr>
        <p:spPr/>
        <p:txBody>
          <a:bodyPr/>
          <a:lstStyle/>
          <a:p>
            <a:r>
              <a:rPr lang="en-US"/>
              <a:t>| </a:t>
            </a:r>
            <a:fld id="{5449A253-8F1F-784A-901E-5BD1E7C4BEED}" type="slidenum">
              <a:rPr lang="en-US" smtClean="0"/>
              <a:pPr/>
              <a:t>26</a:t>
            </a:fld>
            <a:endParaRPr lang="en-US" dirty="0"/>
          </a:p>
        </p:txBody>
      </p:sp>
      <p:sp>
        <p:nvSpPr>
          <p:cNvPr id="3" name="Footer Placeholder 2">
            <a:extLst>
              <a:ext uri="{FF2B5EF4-FFF2-40B4-BE49-F238E27FC236}">
                <a16:creationId xmlns:a16="http://schemas.microsoft.com/office/drawing/2014/main" id="{79E6F7E8-0A1A-7E78-AD2B-B0353C6E6620}"/>
              </a:ext>
            </a:extLst>
          </p:cNvPr>
          <p:cNvSpPr>
            <a:spLocks noGrp="1"/>
          </p:cNvSpPr>
          <p:nvPr>
            <p:ph type="ftr" sz="quarter" idx="3"/>
          </p:nvPr>
        </p:nvSpPr>
        <p:spPr/>
        <p:txBody>
          <a:bodyPr/>
          <a:lstStyle/>
          <a:p>
            <a:r>
              <a:rPr lang="en-US"/>
              <a:t>YOU BE THE JUDGE</a:t>
            </a:r>
            <a:endParaRPr lang="en-US" dirty="0"/>
          </a:p>
        </p:txBody>
      </p:sp>
      <p:pic>
        <p:nvPicPr>
          <p:cNvPr id="4" name="Picture 3" descr="A screenshot of a computer&#10;&#10;Description automatically generated">
            <a:extLst>
              <a:ext uri="{FF2B5EF4-FFF2-40B4-BE49-F238E27FC236}">
                <a16:creationId xmlns:a16="http://schemas.microsoft.com/office/drawing/2014/main" id="{87200CF4-64CE-9875-0AF8-88DB940E549D}"/>
              </a:ext>
            </a:extLst>
          </p:cNvPr>
          <p:cNvPicPr>
            <a:picLocks noChangeAspect="1"/>
          </p:cNvPicPr>
          <p:nvPr/>
        </p:nvPicPr>
        <p:blipFill rotWithShape="1">
          <a:blip r:embed="rId2"/>
          <a:srcRect t="3911"/>
          <a:stretch/>
        </p:blipFill>
        <p:spPr>
          <a:xfrm>
            <a:off x="798286" y="0"/>
            <a:ext cx="11393714" cy="7119966"/>
          </a:xfrm>
          <a:prstGeom prst="rect">
            <a:avLst/>
          </a:prstGeom>
        </p:spPr>
      </p:pic>
    </p:spTree>
    <p:extLst>
      <p:ext uri="{BB962C8B-B14F-4D97-AF65-F5344CB8AC3E}">
        <p14:creationId xmlns:p14="http://schemas.microsoft.com/office/powerpoint/2010/main" val="139525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F4DB-100D-12A9-E8F2-B550966915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05ED2-20D7-07AE-1E3C-3E731F41375C}"/>
              </a:ext>
            </a:extLst>
          </p:cNvPr>
          <p:cNvSpPr>
            <a:spLocks noGrp="1"/>
          </p:cNvSpPr>
          <p:nvPr>
            <p:ph type="sldNum" sz="quarter" idx="4"/>
          </p:nvPr>
        </p:nvSpPr>
        <p:spPr/>
        <p:txBody>
          <a:bodyPr/>
          <a:lstStyle/>
          <a:p>
            <a:r>
              <a:rPr lang="en-US"/>
              <a:t>| </a:t>
            </a:r>
            <a:fld id="{5449A253-8F1F-784A-901E-5BD1E7C4BEED}" type="slidenum">
              <a:rPr lang="en-US" smtClean="0"/>
              <a:pPr/>
              <a:t>27</a:t>
            </a:fld>
            <a:endParaRPr lang="en-US" dirty="0"/>
          </a:p>
        </p:txBody>
      </p:sp>
      <p:sp>
        <p:nvSpPr>
          <p:cNvPr id="3" name="Footer Placeholder 2">
            <a:extLst>
              <a:ext uri="{FF2B5EF4-FFF2-40B4-BE49-F238E27FC236}">
                <a16:creationId xmlns:a16="http://schemas.microsoft.com/office/drawing/2014/main" id="{BCF88480-9372-E7E6-922C-87C0DD134E61}"/>
              </a:ext>
            </a:extLst>
          </p:cNvPr>
          <p:cNvSpPr>
            <a:spLocks noGrp="1"/>
          </p:cNvSpPr>
          <p:nvPr>
            <p:ph type="ftr" sz="quarter" idx="3"/>
          </p:nvPr>
        </p:nvSpPr>
        <p:spPr/>
        <p:txBody>
          <a:bodyPr/>
          <a:lstStyle/>
          <a:p>
            <a:r>
              <a:rPr lang="en-US"/>
              <a:t>YOU BE THE JUDGE</a:t>
            </a:r>
            <a:endParaRPr lang="en-US" dirty="0"/>
          </a:p>
        </p:txBody>
      </p:sp>
      <p:pic>
        <p:nvPicPr>
          <p:cNvPr id="5" name="Picture 4" descr="A screenshot of a computer&#10;&#10;Description automatically generated">
            <a:extLst>
              <a:ext uri="{FF2B5EF4-FFF2-40B4-BE49-F238E27FC236}">
                <a16:creationId xmlns:a16="http://schemas.microsoft.com/office/drawing/2014/main" id="{F1B79A35-F04C-FCFF-7D8C-46421ECA823E}"/>
              </a:ext>
            </a:extLst>
          </p:cNvPr>
          <p:cNvPicPr>
            <a:picLocks noChangeAspect="1"/>
          </p:cNvPicPr>
          <p:nvPr/>
        </p:nvPicPr>
        <p:blipFill rotWithShape="1">
          <a:blip r:embed="rId2"/>
          <a:srcRect t="3911"/>
          <a:stretch/>
        </p:blipFill>
        <p:spPr>
          <a:xfrm>
            <a:off x="899885" y="0"/>
            <a:ext cx="11427422" cy="7141029"/>
          </a:xfrm>
          <a:prstGeom prst="rect">
            <a:avLst/>
          </a:prstGeom>
        </p:spPr>
      </p:pic>
    </p:spTree>
    <p:extLst>
      <p:ext uri="{BB962C8B-B14F-4D97-AF65-F5344CB8AC3E}">
        <p14:creationId xmlns:p14="http://schemas.microsoft.com/office/powerpoint/2010/main" val="3019296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FB3B-D696-5B0E-9E30-E225F70B3D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9FC50-6456-C46A-067F-0A64C04DCDB2}"/>
              </a:ext>
            </a:extLst>
          </p:cNvPr>
          <p:cNvSpPr>
            <a:spLocks noGrp="1"/>
          </p:cNvSpPr>
          <p:nvPr>
            <p:ph type="sldNum" sz="quarter" idx="4"/>
          </p:nvPr>
        </p:nvSpPr>
        <p:spPr/>
        <p:txBody>
          <a:bodyPr/>
          <a:lstStyle/>
          <a:p>
            <a:r>
              <a:rPr lang="en-US"/>
              <a:t>| </a:t>
            </a:r>
            <a:fld id="{5449A253-8F1F-784A-901E-5BD1E7C4BEED}" type="slidenum">
              <a:rPr lang="en-US" smtClean="0"/>
              <a:pPr/>
              <a:t>28</a:t>
            </a:fld>
            <a:endParaRPr lang="en-US" dirty="0"/>
          </a:p>
        </p:txBody>
      </p:sp>
      <p:sp>
        <p:nvSpPr>
          <p:cNvPr id="3" name="Footer Placeholder 2">
            <a:extLst>
              <a:ext uri="{FF2B5EF4-FFF2-40B4-BE49-F238E27FC236}">
                <a16:creationId xmlns:a16="http://schemas.microsoft.com/office/drawing/2014/main" id="{32B0FAA1-339D-0C09-F36C-1144B4F6C072}"/>
              </a:ext>
            </a:extLst>
          </p:cNvPr>
          <p:cNvSpPr>
            <a:spLocks noGrp="1"/>
          </p:cNvSpPr>
          <p:nvPr>
            <p:ph type="ftr" sz="quarter" idx="3"/>
          </p:nvPr>
        </p:nvSpPr>
        <p:spPr/>
        <p:txBody>
          <a:bodyPr/>
          <a:lstStyle/>
          <a:p>
            <a:r>
              <a:rPr lang="en-US"/>
              <a:t>YOU BE THE JUDGE</a:t>
            </a:r>
            <a:endParaRPr lang="en-US" dirty="0"/>
          </a:p>
        </p:txBody>
      </p:sp>
      <p:pic>
        <p:nvPicPr>
          <p:cNvPr id="4" name="Picture 3" descr="A screenshot of a computer&#10;&#10;Description automatically generated">
            <a:extLst>
              <a:ext uri="{FF2B5EF4-FFF2-40B4-BE49-F238E27FC236}">
                <a16:creationId xmlns:a16="http://schemas.microsoft.com/office/drawing/2014/main" id="{87351B67-E694-5D40-75B9-DC4D4C51B7B4}"/>
              </a:ext>
            </a:extLst>
          </p:cNvPr>
          <p:cNvPicPr>
            <a:picLocks noChangeAspect="1"/>
          </p:cNvPicPr>
          <p:nvPr/>
        </p:nvPicPr>
        <p:blipFill rotWithShape="1">
          <a:blip r:embed="rId2"/>
          <a:srcRect t="3911"/>
          <a:stretch/>
        </p:blipFill>
        <p:spPr>
          <a:xfrm>
            <a:off x="769257" y="-1"/>
            <a:ext cx="11334516" cy="7082971"/>
          </a:xfrm>
          <a:prstGeom prst="rect">
            <a:avLst/>
          </a:prstGeom>
        </p:spPr>
      </p:pic>
    </p:spTree>
    <p:extLst>
      <p:ext uri="{BB962C8B-B14F-4D97-AF65-F5344CB8AC3E}">
        <p14:creationId xmlns:p14="http://schemas.microsoft.com/office/powerpoint/2010/main" val="105177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D1DB-64FF-5C36-E833-CF8500AF66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ACA329-77D5-BED3-7400-D46F86237ED2}"/>
              </a:ext>
            </a:extLst>
          </p:cNvPr>
          <p:cNvSpPr>
            <a:spLocks noGrp="1"/>
          </p:cNvSpPr>
          <p:nvPr>
            <p:ph type="sldNum" sz="quarter" idx="4"/>
          </p:nvPr>
        </p:nvSpPr>
        <p:spPr/>
        <p:txBody>
          <a:bodyPr/>
          <a:lstStyle/>
          <a:p>
            <a:r>
              <a:rPr lang="en-US"/>
              <a:t>| </a:t>
            </a:r>
            <a:fld id="{5449A253-8F1F-784A-901E-5BD1E7C4BEED}" type="slidenum">
              <a:rPr lang="en-US" smtClean="0"/>
              <a:pPr/>
              <a:t>29</a:t>
            </a:fld>
            <a:endParaRPr lang="en-US" dirty="0"/>
          </a:p>
        </p:txBody>
      </p:sp>
      <p:sp>
        <p:nvSpPr>
          <p:cNvPr id="3" name="Footer Placeholder 2">
            <a:extLst>
              <a:ext uri="{FF2B5EF4-FFF2-40B4-BE49-F238E27FC236}">
                <a16:creationId xmlns:a16="http://schemas.microsoft.com/office/drawing/2014/main" id="{DF94A386-DF4C-A7D1-DF8D-74421C5092C4}"/>
              </a:ext>
            </a:extLst>
          </p:cNvPr>
          <p:cNvSpPr>
            <a:spLocks noGrp="1"/>
          </p:cNvSpPr>
          <p:nvPr>
            <p:ph type="ftr" sz="quarter" idx="3"/>
          </p:nvPr>
        </p:nvSpPr>
        <p:spPr/>
        <p:txBody>
          <a:bodyPr/>
          <a:lstStyle/>
          <a:p>
            <a:r>
              <a:rPr lang="en-US"/>
              <a:t>YOU BE THE JUDGE</a:t>
            </a:r>
            <a:endParaRPr lang="en-US" dirty="0"/>
          </a:p>
        </p:txBody>
      </p:sp>
      <p:pic>
        <p:nvPicPr>
          <p:cNvPr id="5" name="Picture 4" descr="A screenshot of a computer&#10;&#10;Description automatically generated">
            <a:extLst>
              <a:ext uri="{FF2B5EF4-FFF2-40B4-BE49-F238E27FC236}">
                <a16:creationId xmlns:a16="http://schemas.microsoft.com/office/drawing/2014/main" id="{DEDBD08C-F4EC-905F-62F9-682439FD6709}"/>
              </a:ext>
            </a:extLst>
          </p:cNvPr>
          <p:cNvPicPr>
            <a:picLocks noChangeAspect="1"/>
          </p:cNvPicPr>
          <p:nvPr/>
        </p:nvPicPr>
        <p:blipFill rotWithShape="1">
          <a:blip r:embed="rId2"/>
          <a:srcRect t="3902"/>
          <a:stretch/>
        </p:blipFill>
        <p:spPr>
          <a:xfrm>
            <a:off x="798286" y="0"/>
            <a:ext cx="11333386" cy="7082971"/>
          </a:xfrm>
          <a:prstGeom prst="rect">
            <a:avLst/>
          </a:prstGeom>
        </p:spPr>
      </p:pic>
    </p:spTree>
    <p:extLst>
      <p:ext uri="{BB962C8B-B14F-4D97-AF65-F5344CB8AC3E}">
        <p14:creationId xmlns:p14="http://schemas.microsoft.com/office/powerpoint/2010/main" val="270822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A74E-131F-6DF6-E366-2BA152ADBA6B}"/>
              </a:ext>
            </a:extLst>
          </p:cNvPr>
          <p:cNvSpPr>
            <a:spLocks noGrp="1"/>
          </p:cNvSpPr>
          <p:nvPr>
            <p:ph type="title"/>
          </p:nvPr>
        </p:nvSpPr>
        <p:spPr/>
        <p:txBody>
          <a:bodyPr/>
          <a:lstStyle/>
          <a:p>
            <a:r>
              <a:rPr lang="en-US" dirty="0"/>
              <a:t>ON THE MARK</a:t>
            </a:r>
          </a:p>
        </p:txBody>
      </p:sp>
      <p:sp>
        <p:nvSpPr>
          <p:cNvPr id="3" name="Slide Number Placeholder 2">
            <a:extLst>
              <a:ext uri="{FF2B5EF4-FFF2-40B4-BE49-F238E27FC236}">
                <a16:creationId xmlns:a16="http://schemas.microsoft.com/office/drawing/2014/main" id="{DA4C21DC-DC19-4185-D55D-A873A28A77EB}"/>
              </a:ext>
            </a:extLst>
          </p:cNvPr>
          <p:cNvSpPr>
            <a:spLocks noGrp="1"/>
          </p:cNvSpPr>
          <p:nvPr>
            <p:ph type="sldNum" sz="quarter" idx="4"/>
          </p:nvPr>
        </p:nvSpPr>
        <p:spPr/>
        <p:txBody>
          <a:bodyPr/>
          <a:lstStyle/>
          <a:p>
            <a:r>
              <a:rPr lang="en-US"/>
              <a:t>| </a:t>
            </a:r>
            <a:fld id="{5449A253-8F1F-784A-901E-5BD1E7C4BEED}" type="slidenum">
              <a:rPr lang="en-US" smtClean="0"/>
              <a:pPr/>
              <a:t>3</a:t>
            </a:fld>
            <a:endParaRPr lang="en-US" dirty="0"/>
          </a:p>
        </p:txBody>
      </p:sp>
      <p:sp>
        <p:nvSpPr>
          <p:cNvPr id="4" name="Footer Placeholder 3">
            <a:extLst>
              <a:ext uri="{FF2B5EF4-FFF2-40B4-BE49-F238E27FC236}">
                <a16:creationId xmlns:a16="http://schemas.microsoft.com/office/drawing/2014/main" id="{FD9B803C-E43A-CCE7-2ED3-2F5B0D07E999}"/>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E876E3AA-927B-D989-37CB-48E49DE89F5B}"/>
              </a:ext>
            </a:extLst>
          </p:cNvPr>
          <p:cNvSpPr>
            <a:spLocks noGrp="1"/>
          </p:cNvSpPr>
          <p:nvPr>
            <p:ph idx="1"/>
          </p:nvPr>
        </p:nvSpPr>
        <p:spPr/>
        <p:txBody>
          <a:bodyPr/>
          <a:lstStyle/>
          <a:p>
            <a:r>
              <a:rPr lang="en-US" sz="4000" dirty="0"/>
              <a:t>You are to assume the role of the district talent manager for </a:t>
            </a:r>
            <a:r>
              <a:rPr lang="en-US" sz="4000" cap="small" dirty="0"/>
              <a:t>On the Mark</a:t>
            </a:r>
            <a:r>
              <a:rPr lang="en-US" sz="4000" dirty="0"/>
              <a:t>, a discount retailer with more than 2,000 locations nationwide. The district manager (judge) wants you to determine how stores in the district can find and hire their own seasonal employees rather than using the corporate talent website.</a:t>
            </a:r>
          </a:p>
        </p:txBody>
      </p:sp>
    </p:spTree>
    <p:extLst>
      <p:ext uri="{BB962C8B-B14F-4D97-AF65-F5344CB8AC3E}">
        <p14:creationId xmlns:p14="http://schemas.microsoft.com/office/powerpoint/2010/main" val="142860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D398-4FF6-4146-B149-5094AC43F674}"/>
              </a:ext>
            </a:extLst>
          </p:cNvPr>
          <p:cNvSpPr>
            <a:spLocks noGrp="1"/>
          </p:cNvSpPr>
          <p:nvPr>
            <p:ph type="title"/>
          </p:nvPr>
        </p:nvSpPr>
        <p:spPr/>
        <p:txBody>
          <a:bodyPr>
            <a:normAutofit fontScale="90000"/>
          </a:bodyPr>
          <a:lstStyle/>
          <a:p>
            <a:r>
              <a:rPr lang="en-US" dirty="0"/>
              <a:t>Get in touch</a:t>
            </a:r>
          </a:p>
        </p:txBody>
      </p:sp>
      <p:sp>
        <p:nvSpPr>
          <p:cNvPr id="3" name="Content Placeholder 2">
            <a:extLst>
              <a:ext uri="{FF2B5EF4-FFF2-40B4-BE49-F238E27FC236}">
                <a16:creationId xmlns:a16="http://schemas.microsoft.com/office/drawing/2014/main" id="{FEF5AC4E-D8CB-C742-9DB0-9C0DE66E1AEB}"/>
              </a:ext>
            </a:extLst>
          </p:cNvPr>
          <p:cNvSpPr>
            <a:spLocks noGrp="1"/>
          </p:cNvSpPr>
          <p:nvPr>
            <p:ph idx="1"/>
          </p:nvPr>
        </p:nvSpPr>
        <p:spPr/>
        <p:txBody>
          <a:bodyPr/>
          <a:lstStyle/>
          <a:p>
            <a:r>
              <a:rPr lang="en-US" dirty="0" err="1"/>
              <a:t>education@deca.org</a:t>
            </a:r>
            <a:r>
              <a:rPr lang="en-US" dirty="0"/>
              <a:t>  |  (703) 860-5000  |  www.deca.org</a:t>
            </a:r>
          </a:p>
          <a:p>
            <a:endParaRPr lang="en-US" dirty="0"/>
          </a:p>
        </p:txBody>
      </p:sp>
    </p:spTree>
    <p:extLst>
      <p:ext uri="{BB962C8B-B14F-4D97-AF65-F5344CB8AC3E}">
        <p14:creationId xmlns:p14="http://schemas.microsoft.com/office/powerpoint/2010/main" val="340518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326E-164B-B81D-1264-AB2E6DE12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ACA6A-8C4F-ABF7-B212-194EEA2073D4}"/>
              </a:ext>
            </a:extLst>
          </p:cNvPr>
          <p:cNvSpPr>
            <a:spLocks noGrp="1"/>
          </p:cNvSpPr>
          <p:nvPr>
            <p:ph type="title"/>
          </p:nvPr>
        </p:nvSpPr>
        <p:spPr/>
        <p:txBody>
          <a:bodyPr/>
          <a:lstStyle/>
          <a:p>
            <a:r>
              <a:rPr lang="en-US" dirty="0"/>
              <a:t>PERFORMANCE INDICATORS</a:t>
            </a:r>
          </a:p>
        </p:txBody>
      </p:sp>
      <p:sp>
        <p:nvSpPr>
          <p:cNvPr id="3" name="Slide Number Placeholder 2">
            <a:extLst>
              <a:ext uri="{FF2B5EF4-FFF2-40B4-BE49-F238E27FC236}">
                <a16:creationId xmlns:a16="http://schemas.microsoft.com/office/drawing/2014/main" id="{BE1EC831-4039-A6E7-B75D-870E77AF790D}"/>
              </a:ext>
            </a:extLst>
          </p:cNvPr>
          <p:cNvSpPr>
            <a:spLocks noGrp="1"/>
          </p:cNvSpPr>
          <p:nvPr>
            <p:ph type="sldNum" sz="quarter" idx="4"/>
          </p:nvPr>
        </p:nvSpPr>
        <p:spPr/>
        <p:txBody>
          <a:bodyPr/>
          <a:lstStyle/>
          <a:p>
            <a:r>
              <a:rPr lang="en-US"/>
              <a:t>| </a:t>
            </a:r>
            <a:fld id="{5449A253-8F1F-784A-901E-5BD1E7C4BEED}" type="slidenum">
              <a:rPr lang="en-US" smtClean="0"/>
              <a:pPr/>
              <a:t>4</a:t>
            </a:fld>
            <a:endParaRPr lang="en-US" dirty="0"/>
          </a:p>
        </p:txBody>
      </p:sp>
      <p:sp>
        <p:nvSpPr>
          <p:cNvPr id="4" name="Footer Placeholder 3">
            <a:extLst>
              <a:ext uri="{FF2B5EF4-FFF2-40B4-BE49-F238E27FC236}">
                <a16:creationId xmlns:a16="http://schemas.microsoft.com/office/drawing/2014/main" id="{54C00010-8EE9-7745-8CB0-54A59AE8A401}"/>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420C3CDF-2956-642E-111C-CB3C2C107255}"/>
              </a:ext>
            </a:extLst>
          </p:cNvPr>
          <p:cNvSpPr>
            <a:spLocks noGrp="1"/>
          </p:cNvSpPr>
          <p:nvPr>
            <p:ph idx="1"/>
          </p:nvPr>
        </p:nvSpPr>
        <p:spPr/>
        <p:txBody>
          <a:bodyPr/>
          <a:lstStyle/>
          <a:p>
            <a:pPr marL="285750" lvl="0" indent="-285750">
              <a:buFont typeface="Wingdings" pitchFamily="2" charset="2"/>
              <a:buChar char="§"/>
            </a:pPr>
            <a:r>
              <a:rPr lang="en-US" sz="3400" dirty="0"/>
              <a:t>Explain the nature of human resources management.</a:t>
            </a:r>
          </a:p>
          <a:p>
            <a:pPr marL="285750" lvl="0" indent="-285750">
              <a:buFont typeface="Wingdings" pitchFamily="2" charset="2"/>
              <a:buChar char="§"/>
            </a:pPr>
            <a:r>
              <a:rPr lang="en-US" sz="3400" dirty="0"/>
              <a:t>Discuss factors that impact human resources management.</a:t>
            </a:r>
          </a:p>
          <a:p>
            <a:pPr marL="285750" lvl="0" indent="-285750">
              <a:buFont typeface="Wingdings" pitchFamily="2" charset="2"/>
              <a:buChar char="§"/>
            </a:pPr>
            <a:r>
              <a:rPr lang="en-US" sz="3400" dirty="0"/>
              <a:t>Describe planning techniques used in the hiring process.</a:t>
            </a:r>
          </a:p>
          <a:p>
            <a:pPr marL="285750" lvl="0" indent="-285750">
              <a:buFont typeface="Wingdings" pitchFamily="2" charset="2"/>
              <a:buChar char="§"/>
            </a:pPr>
            <a:r>
              <a:rPr lang="en-US" sz="3400" dirty="0"/>
              <a:t>Explain assessment method used in the hiring process.</a:t>
            </a:r>
          </a:p>
          <a:p>
            <a:pPr marL="285750" lvl="0" indent="-285750">
              <a:buFont typeface="Wingdings" pitchFamily="2" charset="2"/>
              <a:buChar char="§"/>
            </a:pPr>
            <a:r>
              <a:rPr lang="en-US" sz="3400" dirty="0"/>
              <a:t>Demonstrate connections between company actions and results.</a:t>
            </a:r>
          </a:p>
        </p:txBody>
      </p:sp>
    </p:spTree>
    <p:extLst>
      <p:ext uri="{BB962C8B-B14F-4D97-AF65-F5344CB8AC3E}">
        <p14:creationId xmlns:p14="http://schemas.microsoft.com/office/powerpoint/2010/main" val="239670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21D69-A003-CE77-FD4D-E11945385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8C4CE-7DDF-8FD1-F1C4-4AEE4F88D6D8}"/>
              </a:ext>
            </a:extLst>
          </p:cNvPr>
          <p:cNvSpPr>
            <a:spLocks noGrp="1"/>
          </p:cNvSpPr>
          <p:nvPr>
            <p:ph type="title"/>
          </p:nvPr>
        </p:nvSpPr>
        <p:spPr/>
        <p:txBody>
          <a:bodyPr/>
          <a:lstStyle/>
          <a:p>
            <a:r>
              <a:rPr lang="en-US" dirty="0"/>
              <a:t>ON THE MARK</a:t>
            </a:r>
          </a:p>
        </p:txBody>
      </p:sp>
      <p:sp>
        <p:nvSpPr>
          <p:cNvPr id="3" name="Slide Number Placeholder 2">
            <a:extLst>
              <a:ext uri="{FF2B5EF4-FFF2-40B4-BE49-F238E27FC236}">
                <a16:creationId xmlns:a16="http://schemas.microsoft.com/office/drawing/2014/main" id="{75F9E9F8-2F1D-079F-AA53-46501A41A4C0}"/>
              </a:ext>
            </a:extLst>
          </p:cNvPr>
          <p:cNvSpPr>
            <a:spLocks noGrp="1"/>
          </p:cNvSpPr>
          <p:nvPr>
            <p:ph type="sldNum" sz="quarter" idx="4"/>
          </p:nvPr>
        </p:nvSpPr>
        <p:spPr/>
        <p:txBody>
          <a:bodyPr/>
          <a:lstStyle/>
          <a:p>
            <a:r>
              <a:rPr lang="en-US"/>
              <a:t>| </a:t>
            </a:r>
            <a:fld id="{5449A253-8F1F-784A-901E-5BD1E7C4BEED}" type="slidenum">
              <a:rPr lang="en-US" smtClean="0"/>
              <a:pPr/>
              <a:t>5</a:t>
            </a:fld>
            <a:endParaRPr lang="en-US" dirty="0"/>
          </a:p>
        </p:txBody>
      </p:sp>
      <p:sp>
        <p:nvSpPr>
          <p:cNvPr id="4" name="Footer Placeholder 3">
            <a:extLst>
              <a:ext uri="{FF2B5EF4-FFF2-40B4-BE49-F238E27FC236}">
                <a16:creationId xmlns:a16="http://schemas.microsoft.com/office/drawing/2014/main" id="{3EBC8CDC-5C81-A71F-2A44-FEA8B755EA19}"/>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5D9C46F2-B3BD-CCD7-F755-1D969A1BF7C6}"/>
              </a:ext>
            </a:extLst>
          </p:cNvPr>
          <p:cNvSpPr>
            <a:spLocks noGrp="1"/>
          </p:cNvSpPr>
          <p:nvPr>
            <p:ph idx="1"/>
          </p:nvPr>
        </p:nvSpPr>
        <p:spPr/>
        <p:txBody>
          <a:bodyPr/>
          <a:lstStyle/>
          <a:p>
            <a:r>
              <a:rPr lang="en-US" sz="3400" dirty="0"/>
              <a:t>The district manager (judge) wants you to determine how </a:t>
            </a:r>
            <a:r>
              <a:rPr lang="en-US" sz="3400" cap="small" dirty="0"/>
              <a:t>On the Mark</a:t>
            </a:r>
            <a:r>
              <a:rPr lang="en-US" sz="3400" dirty="0"/>
              <a:t> stores in the district can host their own in-store events to hire seasonal employees rather than using the corporate talent website. The district manager (judge) wants you to plan in-store hiring events, determine how they will be promoted, what skills will be assessed at the events, how skill assessment will occur and explain how the events will provide better results than the use of the corporate talent website.</a:t>
            </a:r>
          </a:p>
        </p:txBody>
      </p:sp>
    </p:spTree>
    <p:extLst>
      <p:ext uri="{BB962C8B-B14F-4D97-AF65-F5344CB8AC3E}">
        <p14:creationId xmlns:p14="http://schemas.microsoft.com/office/powerpoint/2010/main" val="21544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DAE1-6095-ACE3-D0D0-CFB7AB3E2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85C06-1A3C-D697-C5AC-FE3024F4B65F}"/>
              </a:ext>
            </a:extLst>
          </p:cNvPr>
          <p:cNvSpPr>
            <a:spLocks noGrp="1"/>
          </p:cNvSpPr>
          <p:nvPr>
            <p:ph type="title"/>
          </p:nvPr>
        </p:nvSpPr>
        <p:spPr/>
        <p:txBody>
          <a:bodyPr/>
          <a:lstStyle/>
          <a:p>
            <a:r>
              <a:rPr lang="en-US" dirty="0"/>
              <a:t>PERFORMANCE INDICATORS</a:t>
            </a:r>
          </a:p>
        </p:txBody>
      </p:sp>
      <p:sp>
        <p:nvSpPr>
          <p:cNvPr id="3" name="Slide Number Placeholder 2">
            <a:extLst>
              <a:ext uri="{FF2B5EF4-FFF2-40B4-BE49-F238E27FC236}">
                <a16:creationId xmlns:a16="http://schemas.microsoft.com/office/drawing/2014/main" id="{89013C11-0CB7-A315-F1BB-1114D110B2FA}"/>
              </a:ext>
            </a:extLst>
          </p:cNvPr>
          <p:cNvSpPr>
            <a:spLocks noGrp="1"/>
          </p:cNvSpPr>
          <p:nvPr>
            <p:ph type="sldNum" sz="quarter" idx="4"/>
          </p:nvPr>
        </p:nvSpPr>
        <p:spPr/>
        <p:txBody>
          <a:bodyPr/>
          <a:lstStyle/>
          <a:p>
            <a:r>
              <a:rPr lang="en-US"/>
              <a:t>| </a:t>
            </a:r>
            <a:fld id="{5449A253-8F1F-784A-901E-5BD1E7C4BEED}" type="slidenum">
              <a:rPr lang="en-US" smtClean="0"/>
              <a:pPr/>
              <a:t>6</a:t>
            </a:fld>
            <a:endParaRPr lang="en-US" dirty="0"/>
          </a:p>
        </p:txBody>
      </p:sp>
      <p:sp>
        <p:nvSpPr>
          <p:cNvPr id="4" name="Footer Placeholder 3">
            <a:extLst>
              <a:ext uri="{FF2B5EF4-FFF2-40B4-BE49-F238E27FC236}">
                <a16:creationId xmlns:a16="http://schemas.microsoft.com/office/drawing/2014/main" id="{0EF17CBE-347A-13A5-AA7E-7D7977C188E4}"/>
              </a:ext>
            </a:extLst>
          </p:cNvPr>
          <p:cNvSpPr>
            <a:spLocks noGrp="1"/>
          </p:cNvSpPr>
          <p:nvPr>
            <p:ph type="ftr" sz="quarter" idx="3"/>
          </p:nvPr>
        </p:nvSpPr>
        <p:spPr/>
        <p:txBody>
          <a:bodyPr/>
          <a:lstStyle/>
          <a:p>
            <a:r>
              <a:rPr lang="en-US"/>
              <a:t>YOU BE THE JUDGE</a:t>
            </a:r>
            <a:endParaRPr lang="en-US" dirty="0"/>
          </a:p>
        </p:txBody>
      </p:sp>
      <p:sp>
        <p:nvSpPr>
          <p:cNvPr id="5" name="Content Placeholder 4">
            <a:extLst>
              <a:ext uri="{FF2B5EF4-FFF2-40B4-BE49-F238E27FC236}">
                <a16:creationId xmlns:a16="http://schemas.microsoft.com/office/drawing/2014/main" id="{AEC8E7AB-D748-02E6-99B5-6F2AD2FE51DD}"/>
              </a:ext>
            </a:extLst>
          </p:cNvPr>
          <p:cNvSpPr>
            <a:spLocks noGrp="1"/>
          </p:cNvSpPr>
          <p:nvPr>
            <p:ph idx="1"/>
          </p:nvPr>
        </p:nvSpPr>
        <p:spPr/>
        <p:txBody>
          <a:bodyPr/>
          <a:lstStyle/>
          <a:p>
            <a:pPr marL="285750" lvl="0" indent="-285750">
              <a:buFont typeface="Wingdings" pitchFamily="2" charset="2"/>
              <a:buChar char="§"/>
            </a:pPr>
            <a:r>
              <a:rPr lang="en-US" sz="3400" dirty="0"/>
              <a:t>Explain the nature of human resources management.</a:t>
            </a:r>
          </a:p>
          <a:p>
            <a:pPr marL="285750" lvl="0" indent="-285750">
              <a:buFont typeface="Wingdings" pitchFamily="2" charset="2"/>
              <a:buChar char="§"/>
            </a:pPr>
            <a:r>
              <a:rPr lang="en-US" sz="3400" dirty="0"/>
              <a:t>Discuss factors that impact human resources management.</a:t>
            </a:r>
          </a:p>
          <a:p>
            <a:pPr marL="285750" lvl="0" indent="-285750">
              <a:buFont typeface="Wingdings" pitchFamily="2" charset="2"/>
              <a:buChar char="§"/>
            </a:pPr>
            <a:r>
              <a:rPr lang="en-US" sz="3400" dirty="0"/>
              <a:t>Describe planning techniques used in the hiring process.</a:t>
            </a:r>
          </a:p>
          <a:p>
            <a:pPr marL="285750" lvl="0" indent="-285750">
              <a:buFont typeface="Wingdings" pitchFamily="2" charset="2"/>
              <a:buChar char="§"/>
            </a:pPr>
            <a:r>
              <a:rPr lang="en-US" sz="3400" dirty="0"/>
              <a:t>Explain assessment method used in the hiring process.</a:t>
            </a:r>
          </a:p>
          <a:p>
            <a:pPr marL="285750" lvl="0" indent="-285750">
              <a:buFont typeface="Wingdings" pitchFamily="2" charset="2"/>
              <a:buChar char="§"/>
            </a:pPr>
            <a:r>
              <a:rPr lang="en-US" sz="3400" dirty="0"/>
              <a:t>Demonstrate connections between company actions and results.</a:t>
            </a:r>
          </a:p>
        </p:txBody>
      </p:sp>
    </p:spTree>
    <p:extLst>
      <p:ext uri="{BB962C8B-B14F-4D97-AF65-F5344CB8AC3E}">
        <p14:creationId xmlns:p14="http://schemas.microsoft.com/office/powerpoint/2010/main" val="29963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7</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sp>
        <p:nvSpPr>
          <p:cNvPr id="9" name="Content Placeholder 8">
            <a:extLst>
              <a:ext uri="{FF2B5EF4-FFF2-40B4-BE49-F238E27FC236}">
                <a16:creationId xmlns:a16="http://schemas.microsoft.com/office/drawing/2014/main" id="{633255C0-E046-2845-B690-DE4CD8D727B5}"/>
              </a:ext>
            </a:extLst>
          </p:cNvPr>
          <p:cNvSpPr>
            <a:spLocks noGrp="1"/>
          </p:cNvSpPr>
          <p:nvPr>
            <p:ph sz="half" idx="12"/>
          </p:nvPr>
        </p:nvSpPr>
        <p:spPr>
          <a:xfrm>
            <a:off x="7315200" y="1371611"/>
            <a:ext cx="6858000" cy="5486370"/>
          </a:xfrm>
        </p:spPr>
        <p:txBody>
          <a:bodyPr>
            <a:noAutofit/>
          </a:bodyPr>
          <a:lstStyle/>
          <a:p>
            <a:pPr marL="285750" indent="-285750">
              <a:spcBef>
                <a:spcPts val="800"/>
              </a:spcBef>
              <a:spcAft>
                <a:spcPts val="800"/>
              </a:spcAft>
              <a:buFont typeface="Wingdings" pitchFamily="2" charset="2"/>
              <a:buChar char="§"/>
            </a:pPr>
            <a:r>
              <a:rPr lang="en-US" sz="2000" spc="0" dirty="0">
                <a:solidFill>
                  <a:srgbClr val="DEFFFF"/>
                </a:solidFill>
              </a:rPr>
              <a:t>Creating a promotional plan for a new product</a:t>
            </a:r>
          </a:p>
          <a:p>
            <a:pPr marL="285750" indent="-285750">
              <a:spcBef>
                <a:spcPts val="800"/>
              </a:spcBef>
              <a:spcAft>
                <a:spcPts val="800"/>
              </a:spcAft>
              <a:buFont typeface="Wingdings" pitchFamily="2" charset="2"/>
              <a:buChar char="§"/>
            </a:pPr>
            <a:r>
              <a:rPr lang="en-US" sz="2000" spc="0" dirty="0">
                <a:solidFill>
                  <a:srgbClr val="DEFFFF"/>
                </a:solidFill>
              </a:rPr>
              <a:t>Developing a plan to conduct marketing research to solve a problem</a:t>
            </a:r>
          </a:p>
          <a:p>
            <a:pPr marL="285750" indent="-285750">
              <a:spcBef>
                <a:spcPts val="800"/>
              </a:spcBef>
              <a:spcAft>
                <a:spcPts val="800"/>
              </a:spcAft>
              <a:buFont typeface="Wingdings" pitchFamily="2" charset="2"/>
              <a:buChar char="§"/>
            </a:pPr>
            <a:r>
              <a:rPr lang="en-US" sz="2000" spc="0" dirty="0">
                <a:solidFill>
                  <a:srgbClr val="DEFFFF"/>
                </a:solidFill>
              </a:rPr>
              <a:t>Proposing a new target market or channel of distribution</a:t>
            </a:r>
          </a:p>
          <a:p>
            <a:pPr marL="285750" indent="-285750">
              <a:spcBef>
                <a:spcPts val="800"/>
              </a:spcBef>
              <a:spcAft>
                <a:spcPts val="800"/>
              </a:spcAft>
              <a:buFont typeface="Wingdings" pitchFamily="2" charset="2"/>
              <a:buChar char="§"/>
            </a:pPr>
            <a:r>
              <a:rPr lang="en-US" sz="2000" spc="0" dirty="0">
                <a:solidFill>
                  <a:srgbClr val="DEFFFF"/>
                </a:solidFill>
              </a:rPr>
              <a:t>Evaluating the ethical concerns in a given situation</a:t>
            </a:r>
          </a:p>
          <a:p>
            <a:pPr marL="285750" indent="-285750">
              <a:spcBef>
                <a:spcPts val="800"/>
              </a:spcBef>
              <a:spcAft>
                <a:spcPts val="800"/>
              </a:spcAft>
              <a:buFont typeface="Wingdings" pitchFamily="2" charset="2"/>
              <a:buChar char="§"/>
            </a:pPr>
            <a:r>
              <a:rPr lang="en-US" sz="2000" spc="0" dirty="0">
                <a:solidFill>
                  <a:srgbClr val="DEFFFF"/>
                </a:solidFill>
              </a:rPr>
              <a:t>Planning a project and calculating a budget</a:t>
            </a:r>
          </a:p>
          <a:p>
            <a:pPr marL="285750" indent="-285750">
              <a:spcBef>
                <a:spcPts val="800"/>
              </a:spcBef>
              <a:spcAft>
                <a:spcPts val="800"/>
              </a:spcAft>
              <a:buFont typeface="Wingdings" pitchFamily="2" charset="2"/>
              <a:buChar char="§"/>
            </a:pPr>
            <a:r>
              <a:rPr lang="en-US" sz="2000" spc="0" dirty="0">
                <a:solidFill>
                  <a:srgbClr val="DEFFFF"/>
                </a:solidFill>
              </a:rPr>
              <a:t>Hiring, training or terminating an employee</a:t>
            </a:r>
          </a:p>
          <a:p>
            <a:pPr marL="285750" indent="-285750">
              <a:spcBef>
                <a:spcPts val="800"/>
              </a:spcBef>
              <a:spcAft>
                <a:spcPts val="800"/>
              </a:spcAft>
              <a:buFont typeface="Wingdings" pitchFamily="2" charset="2"/>
              <a:buChar char="§"/>
            </a:pPr>
            <a:r>
              <a:rPr lang="en-US" sz="2000" spc="0" dirty="0">
                <a:solidFill>
                  <a:srgbClr val="DEFFFF"/>
                </a:solidFill>
              </a:rPr>
              <a:t>Improving store quality or employee safety</a:t>
            </a:r>
          </a:p>
          <a:p>
            <a:pPr marL="285750" indent="-285750">
              <a:spcBef>
                <a:spcPts val="800"/>
              </a:spcBef>
              <a:spcAft>
                <a:spcPts val="800"/>
              </a:spcAft>
              <a:buFont typeface="Wingdings" pitchFamily="2" charset="2"/>
              <a:buChar char="§"/>
            </a:pPr>
            <a:r>
              <a:rPr lang="en-US" sz="2000" spc="0" dirty="0">
                <a:solidFill>
                  <a:srgbClr val="DEFFFF"/>
                </a:solidFill>
              </a:rPr>
              <a:t>Correcting an issue resulting in a sales loss</a:t>
            </a:r>
          </a:p>
        </p:txBody>
      </p:sp>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p:txBody>
          <a:bodyPr>
            <a:normAutofit/>
          </a:bodyPr>
          <a:lstStyle/>
          <a:p>
            <a:r>
              <a:rPr lang="en-US" dirty="0"/>
              <a:t>SCENARIO EXAMPLES</a:t>
            </a:r>
          </a:p>
        </p:txBody>
      </p:sp>
      <p:pic>
        <p:nvPicPr>
          <p:cNvPr id="17" name="Picture Placeholder 16" descr="A picture containing person, indoor, ceiling&#10;&#10;Description automatically generated">
            <a:extLst>
              <a:ext uri="{FF2B5EF4-FFF2-40B4-BE49-F238E27FC236}">
                <a16:creationId xmlns:a16="http://schemas.microsoft.com/office/drawing/2014/main" id="{6188E866-3BAC-E246-B727-D12EB50AA0C5}"/>
              </a:ext>
            </a:extLst>
          </p:cNvPr>
          <p:cNvPicPr>
            <a:picLocks noGrp="1" noChangeAspect="1"/>
          </p:cNvPicPr>
          <p:nvPr>
            <p:ph type="pic" sz="quarter" idx="11"/>
          </p:nvPr>
        </p:nvPicPr>
        <p:blipFill>
          <a:blip r:embed="rId3"/>
          <a:srcRect l="2568" r="2568"/>
          <a:stretch>
            <a:fillRect/>
          </a:stretch>
        </p:blipFill>
        <p:spPr/>
      </p:pic>
    </p:spTree>
    <p:extLst>
      <p:ext uri="{BB962C8B-B14F-4D97-AF65-F5344CB8AC3E}">
        <p14:creationId xmlns:p14="http://schemas.microsoft.com/office/powerpoint/2010/main" val="34157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8</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sp>
        <p:nvSpPr>
          <p:cNvPr id="9" name="Content Placeholder 8">
            <a:extLst>
              <a:ext uri="{FF2B5EF4-FFF2-40B4-BE49-F238E27FC236}">
                <a16:creationId xmlns:a16="http://schemas.microsoft.com/office/drawing/2014/main" id="{633255C0-E046-2845-B690-DE4CD8D727B5}"/>
              </a:ext>
            </a:extLst>
          </p:cNvPr>
          <p:cNvSpPr>
            <a:spLocks noGrp="1"/>
          </p:cNvSpPr>
          <p:nvPr>
            <p:ph sz="half" idx="12"/>
          </p:nvPr>
        </p:nvSpPr>
        <p:spPr>
          <a:xfrm>
            <a:off x="7315200" y="1816925"/>
            <a:ext cx="6400800" cy="5041056"/>
          </a:xfrm>
        </p:spPr>
        <p:txBody>
          <a:bodyPr>
            <a:noAutofit/>
          </a:bodyPr>
          <a:lstStyle/>
          <a:p>
            <a:r>
              <a:rPr lang="en-US" sz="1800" dirty="0"/>
              <a:t>Performance Indicators:</a:t>
            </a:r>
          </a:p>
          <a:p>
            <a:pPr marL="285750" indent="-285750">
              <a:buFont typeface="Wingdings" pitchFamily="2" charset="2"/>
              <a:buChar char="§"/>
            </a:pPr>
            <a:r>
              <a:rPr lang="en-US" sz="1800" dirty="0"/>
              <a:t>Are specific knowledge and skills that students are expected to address and perform through competition. </a:t>
            </a:r>
          </a:p>
          <a:p>
            <a:pPr marL="285750" indent="-285750">
              <a:buFont typeface="Wingdings" pitchFamily="2" charset="2"/>
              <a:buChar char="§"/>
            </a:pPr>
            <a:r>
              <a:rPr lang="en-US" sz="1800" dirty="0"/>
              <a:t>Represent the current, actual skills and knowledge needed by employees in the workplace. Members who can demonstrate these performance indicators are sought after by employers.</a:t>
            </a:r>
          </a:p>
          <a:p>
            <a:r>
              <a:rPr lang="en-US" sz="1800" dirty="0"/>
              <a:t>For example, one performance indicator is </a:t>
            </a:r>
            <a:r>
              <a:rPr lang="en-US" sz="1800" i="1" dirty="0"/>
              <a:t>“Write professional emails.”</a:t>
            </a:r>
            <a:r>
              <a:rPr lang="en-US" sz="1800" dirty="0"/>
              <a:t> Employers expect their employees to be able to communicate via e-mail in a professional manner and according to the company’s standards. </a:t>
            </a:r>
          </a:p>
        </p:txBody>
      </p:sp>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a:xfrm>
            <a:off x="914399" y="1039095"/>
            <a:ext cx="6400799" cy="1019216"/>
          </a:xfrm>
        </p:spPr>
        <p:txBody>
          <a:bodyPr>
            <a:noAutofit/>
          </a:bodyPr>
          <a:lstStyle/>
          <a:p>
            <a:r>
              <a:rPr lang="en-US" sz="3600" dirty="0"/>
              <a:t>WHAT IS A PERFORMANCE INDICATOR?</a:t>
            </a:r>
          </a:p>
        </p:txBody>
      </p:sp>
      <p:pic>
        <p:nvPicPr>
          <p:cNvPr id="11" name="Picture Placeholder 10" descr="Text, letter&#10;&#10;Description automatically generated">
            <a:extLst>
              <a:ext uri="{FF2B5EF4-FFF2-40B4-BE49-F238E27FC236}">
                <a16:creationId xmlns:a16="http://schemas.microsoft.com/office/drawing/2014/main" id="{049C84D7-A2A4-E947-8E2E-79691370AEBA}"/>
              </a:ext>
            </a:extLst>
          </p:cNvPr>
          <p:cNvPicPr>
            <a:picLocks noGrp="1" noChangeAspect="1"/>
          </p:cNvPicPr>
          <p:nvPr>
            <p:ph type="pic" sz="quarter" idx="11"/>
          </p:nvPr>
        </p:nvPicPr>
        <p:blipFill>
          <a:blip r:embed="rId3"/>
          <a:srcRect l="2568" r="2568"/>
          <a:stretch>
            <a:fillRect/>
          </a:stretch>
        </p:blipFill>
        <p:spPr/>
      </p:pic>
    </p:spTree>
    <p:extLst>
      <p:ext uri="{BB962C8B-B14F-4D97-AF65-F5344CB8AC3E}">
        <p14:creationId xmlns:p14="http://schemas.microsoft.com/office/powerpoint/2010/main" val="236846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51AF-F317-2243-A54B-81E95862A79C}"/>
              </a:ext>
            </a:extLst>
          </p:cNvPr>
          <p:cNvSpPr>
            <a:spLocks noGrp="1"/>
          </p:cNvSpPr>
          <p:nvPr>
            <p:ph type="title"/>
          </p:nvPr>
        </p:nvSpPr>
        <p:spPr/>
        <p:txBody>
          <a:bodyPr>
            <a:normAutofit/>
          </a:bodyPr>
          <a:lstStyle/>
          <a:p>
            <a:r>
              <a:rPr lang="en-US" dirty="0"/>
              <a:t>ROLE-PLAY OVERVIEW</a:t>
            </a:r>
          </a:p>
        </p:txBody>
      </p:sp>
      <p:sp>
        <p:nvSpPr>
          <p:cNvPr id="3" name="Slide Number Placeholder 2">
            <a:extLst>
              <a:ext uri="{FF2B5EF4-FFF2-40B4-BE49-F238E27FC236}">
                <a16:creationId xmlns:a16="http://schemas.microsoft.com/office/drawing/2014/main" id="{0F3C33B3-8C52-A046-9D5B-1F7DBE930465}"/>
              </a:ext>
            </a:extLst>
          </p:cNvPr>
          <p:cNvSpPr>
            <a:spLocks noGrp="1"/>
          </p:cNvSpPr>
          <p:nvPr>
            <p:ph type="sldNum" sz="quarter" idx="4"/>
          </p:nvPr>
        </p:nvSpPr>
        <p:spPr/>
        <p:txBody>
          <a:bodyPr/>
          <a:lstStyle/>
          <a:p>
            <a:r>
              <a:rPr lang="en-US" dirty="0"/>
              <a:t>| </a:t>
            </a:r>
            <a:fld id="{5449A253-8F1F-784A-901E-5BD1E7C4BEED}" type="slidenum">
              <a:rPr lang="en-US" smtClean="0"/>
              <a:pPr/>
              <a:t>9</a:t>
            </a:fld>
            <a:endParaRPr lang="en-US" dirty="0"/>
          </a:p>
        </p:txBody>
      </p:sp>
      <p:sp>
        <p:nvSpPr>
          <p:cNvPr id="4" name="Footer Placeholder 3">
            <a:extLst>
              <a:ext uri="{FF2B5EF4-FFF2-40B4-BE49-F238E27FC236}">
                <a16:creationId xmlns:a16="http://schemas.microsoft.com/office/drawing/2014/main" id="{B487D2FA-DEF3-F64D-8BE0-89B96F2C77A1}"/>
              </a:ext>
            </a:extLst>
          </p:cNvPr>
          <p:cNvSpPr>
            <a:spLocks noGrp="1"/>
          </p:cNvSpPr>
          <p:nvPr>
            <p:ph type="ftr" sz="quarter" idx="3"/>
          </p:nvPr>
        </p:nvSpPr>
        <p:spPr/>
        <p:txBody>
          <a:bodyPr/>
          <a:lstStyle/>
          <a:p>
            <a:r>
              <a:rPr lang="en-US"/>
              <a:t>YOU BE THE JUDGE</a:t>
            </a:r>
            <a:endParaRPr lang="en-US" dirty="0"/>
          </a:p>
        </p:txBody>
      </p:sp>
      <p:pic>
        <p:nvPicPr>
          <p:cNvPr id="11" name="Picture 10">
            <a:extLst>
              <a:ext uri="{FF2B5EF4-FFF2-40B4-BE49-F238E27FC236}">
                <a16:creationId xmlns:a16="http://schemas.microsoft.com/office/drawing/2014/main" id="{5558B678-0F24-364C-A095-D86FCBB02912}"/>
              </a:ext>
            </a:extLst>
          </p:cNvPr>
          <p:cNvPicPr>
            <a:picLocks noChangeAspect="1"/>
          </p:cNvPicPr>
          <p:nvPr/>
        </p:nvPicPr>
        <p:blipFill rotWithShape="1">
          <a:blip r:embed="rId3"/>
          <a:srcRect b="23280"/>
          <a:stretch/>
        </p:blipFill>
        <p:spPr>
          <a:xfrm>
            <a:off x="4744720" y="1584845"/>
            <a:ext cx="5719024" cy="5678129"/>
          </a:xfrm>
          <a:prstGeom prst="rect">
            <a:avLst/>
          </a:prstGeom>
        </p:spPr>
      </p:pic>
      <p:sp>
        <p:nvSpPr>
          <p:cNvPr id="16" name="TextBox 15">
            <a:extLst>
              <a:ext uri="{FF2B5EF4-FFF2-40B4-BE49-F238E27FC236}">
                <a16:creationId xmlns:a16="http://schemas.microsoft.com/office/drawing/2014/main" id="{F0AA168F-F727-A447-B38A-FD5C9C4482B4}"/>
              </a:ext>
            </a:extLst>
          </p:cNvPr>
          <p:cNvSpPr txBox="1"/>
          <p:nvPr/>
        </p:nvSpPr>
        <p:spPr>
          <a:xfrm>
            <a:off x="10869561" y="2504440"/>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Instructional Area</a:t>
            </a:r>
          </a:p>
        </p:txBody>
      </p:sp>
      <p:cxnSp>
        <p:nvCxnSpPr>
          <p:cNvPr id="21" name="Straight Arrow Connector 20">
            <a:extLst>
              <a:ext uri="{FF2B5EF4-FFF2-40B4-BE49-F238E27FC236}">
                <a16:creationId xmlns:a16="http://schemas.microsoft.com/office/drawing/2014/main" id="{E3610CDC-40D5-2D4F-98D2-7E51E6AD144F}"/>
              </a:ext>
            </a:extLst>
          </p:cNvPr>
          <p:cNvCxnSpPr/>
          <p:nvPr/>
        </p:nvCxnSpPr>
        <p:spPr>
          <a:xfrm flipH="1">
            <a:off x="9394723" y="2684206"/>
            <a:ext cx="1474838" cy="5456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1EE1E-3D1D-734D-B5F0-CF86C20B4970}"/>
              </a:ext>
            </a:extLst>
          </p:cNvPr>
          <p:cNvCxnSpPr>
            <a:cxnSpLocks/>
          </p:cNvCxnSpPr>
          <p:nvPr/>
        </p:nvCxnSpPr>
        <p:spPr>
          <a:xfrm flipH="1">
            <a:off x="9697900" y="5269167"/>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AE9470-5FD9-B940-832A-A26287DEEB8F}"/>
              </a:ext>
            </a:extLst>
          </p:cNvPr>
          <p:cNvSpPr txBox="1"/>
          <p:nvPr/>
        </p:nvSpPr>
        <p:spPr>
          <a:xfrm>
            <a:off x="10869561" y="4954071"/>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21st Century Skills</a:t>
            </a:r>
          </a:p>
        </p:txBody>
      </p:sp>
      <p:cxnSp>
        <p:nvCxnSpPr>
          <p:cNvPr id="24" name="Straight Arrow Connector 23">
            <a:extLst>
              <a:ext uri="{FF2B5EF4-FFF2-40B4-BE49-F238E27FC236}">
                <a16:creationId xmlns:a16="http://schemas.microsoft.com/office/drawing/2014/main" id="{80C9943F-F8F9-1444-86B3-D1BDAAA002DF}"/>
              </a:ext>
            </a:extLst>
          </p:cNvPr>
          <p:cNvCxnSpPr>
            <a:cxnSpLocks/>
          </p:cNvCxnSpPr>
          <p:nvPr/>
        </p:nvCxnSpPr>
        <p:spPr>
          <a:xfrm rot="10800000" flipH="1">
            <a:off x="3455299" y="6266070"/>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B5BC36-16B5-AF46-B875-DB0CC682B18F}"/>
              </a:ext>
            </a:extLst>
          </p:cNvPr>
          <p:cNvSpPr txBox="1"/>
          <p:nvPr/>
        </p:nvSpPr>
        <p:spPr>
          <a:xfrm>
            <a:off x="2659626" y="6125498"/>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Performance Indicators</a:t>
            </a:r>
          </a:p>
        </p:txBody>
      </p:sp>
      <p:cxnSp>
        <p:nvCxnSpPr>
          <p:cNvPr id="25" name="Straight Arrow Connector 24">
            <a:extLst>
              <a:ext uri="{FF2B5EF4-FFF2-40B4-BE49-F238E27FC236}">
                <a16:creationId xmlns:a16="http://schemas.microsoft.com/office/drawing/2014/main" id="{C9887AB3-027C-6A4F-A6EC-18EFAFDB5A1A}"/>
              </a:ext>
            </a:extLst>
          </p:cNvPr>
          <p:cNvCxnSpPr>
            <a:cxnSpLocks/>
          </p:cNvCxnSpPr>
          <p:nvPr/>
        </p:nvCxnSpPr>
        <p:spPr>
          <a:xfrm rot="10800000" flipH="1">
            <a:off x="3525839" y="4434756"/>
            <a:ext cx="1626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D738555-B4F2-B448-9A34-3F7E2262F193}"/>
              </a:ext>
            </a:extLst>
          </p:cNvPr>
          <p:cNvSpPr txBox="1"/>
          <p:nvPr/>
        </p:nvSpPr>
        <p:spPr>
          <a:xfrm>
            <a:off x="2659626" y="4250090"/>
            <a:ext cx="1843548" cy="646331"/>
          </a:xfrm>
          <a:prstGeom prst="rect">
            <a:avLst/>
          </a:prstGeom>
          <a:solidFill>
            <a:srgbClr val="0072CE"/>
          </a:solidFill>
        </p:spPr>
        <p:txBody>
          <a:bodyPr wrap="square" rtlCol="0">
            <a:spAutoFit/>
          </a:bodyPr>
          <a:lstStyle/>
          <a:p>
            <a:r>
              <a:rPr lang="en-US" dirty="0">
                <a:solidFill>
                  <a:schemeClr val="bg1"/>
                </a:solidFill>
                <a:latin typeface="Gotham Book" pitchFamily="2" charset="0"/>
                <a:cs typeface="Gotham Book" pitchFamily="2" charset="0"/>
              </a:rPr>
              <a:t>Prep Time / Present Time</a:t>
            </a:r>
          </a:p>
        </p:txBody>
      </p:sp>
    </p:spTree>
    <p:extLst>
      <p:ext uri="{BB962C8B-B14F-4D97-AF65-F5344CB8AC3E}">
        <p14:creationId xmlns:p14="http://schemas.microsoft.com/office/powerpoint/2010/main" val="2699891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a1280a2d-7adb-4cc4-8852-d2ab7595d2de"/>
  <p:tag name="SLIDO_EVENT_UUID" val="bad0e7a4-1ee0-4086-a4fb-a982c40d78f3"/>
  <p:tag name="SLIDO_EVENT_SECTION_UUID" val="90bd925b-6e33-488d-a2f8-2505ed3e704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mi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11145</TotalTime>
  <Words>1758</Words>
  <Application>Microsoft Macintosh PowerPoint</Application>
  <PresentationFormat>Custom</PresentationFormat>
  <Paragraphs>237</Paragraphs>
  <Slides>30</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Calibri Light</vt:lpstr>
      <vt:lpstr>Gotham Bold</vt:lpstr>
      <vt:lpstr>Gotham Book</vt:lpstr>
      <vt:lpstr>Gotham Light</vt:lpstr>
      <vt:lpstr>Gotham Medium</vt:lpstr>
      <vt:lpstr>Wingdings</vt:lpstr>
      <vt:lpstr>Office Theme</vt:lpstr>
      <vt:lpstr>Mastermind</vt:lpstr>
      <vt:lpstr>YOU BE  THE JUDGE</vt:lpstr>
      <vt:lpstr>WHAT IS A  ROLE-PLAY?</vt:lpstr>
      <vt:lpstr>ON THE MARK</vt:lpstr>
      <vt:lpstr>PERFORMANCE INDICATORS</vt:lpstr>
      <vt:lpstr>ON THE MARK</vt:lpstr>
      <vt:lpstr>PERFORMANCE INDICATORS</vt:lpstr>
      <vt:lpstr>SCENARIO EXAMPLES</vt:lpstr>
      <vt:lpstr>WHAT IS A PERFORMANCE INDICATOR?</vt:lpstr>
      <vt:lpstr>ROLE-PLAY OVERVIEW</vt:lpstr>
      <vt:lpstr>DURING THE ROLE-PLAY</vt:lpstr>
      <vt:lpstr>ROLE-PLAY OVERVIEW</vt:lpstr>
      <vt:lpstr>ROLE-PLAY OVERVIEW</vt:lpstr>
      <vt:lpstr>EVALUATION</vt:lpstr>
      <vt:lpstr>EXPLAIN THE PERFORMANCE INDICATORS  AS THEY RELATE TO YOUR SOLUTION</vt:lpstr>
      <vt:lpstr>AN EXAMPLE</vt:lpstr>
      <vt:lpstr>LET’S GO!</vt:lpstr>
      <vt:lpstr>PERFORMANCE INDICATORS</vt:lpstr>
      <vt:lpstr>USE VISUAL AIDS (NOT NOTES)</vt:lpstr>
      <vt:lpstr>BONUS IDEAS</vt:lpstr>
      <vt:lpstr>DISTRICT INSTRUCTIONAL AREAS</vt:lpstr>
      <vt:lpstr>PERFORMANCE INDICATORS</vt:lpstr>
      <vt:lpstr>DEMONSTRATION OF PIS</vt:lpstr>
      <vt:lpstr>Varying Instructional Areas</vt:lpstr>
      <vt:lpstr>Progression of difficulty</vt:lpstr>
      <vt:lpstr>WHERE DO SCENARIO IDEAS COME FROM?</vt:lpstr>
      <vt:lpstr>PowerPoint Presentation</vt:lpstr>
      <vt:lpstr>PowerPoint Presentation</vt:lpstr>
      <vt:lpstr>PowerPoint Presentation</vt:lpstr>
      <vt:lpstr>PowerPoint Presentation</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Spors</dc:creator>
  <cp:lastModifiedBy>Christopher Young, CAE</cp:lastModifiedBy>
  <cp:revision>618</cp:revision>
  <cp:lastPrinted>2021-07-14T16:54:25Z</cp:lastPrinted>
  <dcterms:created xsi:type="dcterms:W3CDTF">2021-05-20T19:35:19Z</dcterms:created>
  <dcterms:modified xsi:type="dcterms:W3CDTF">2025-10-11T18:34:56Z</dcterms:modified>
</cp:coreProperties>
</file>