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d2017472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d2017472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d2017472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d2017472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d201747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d201747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d2017472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d2017472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d2017472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d2017472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d2017472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d2017472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d2017472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d2017472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d2017472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d2017472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d2017472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d2017472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d2017472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d2017472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d2017472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d201747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d201747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d201747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d2017472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d2017472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d2017472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d2017472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bsnews.com/news/cracker-barrel-cbrl-stock-down-200-million-loss-new-logo-change/?utm_source=chatgpt.com" TargetMode="External"/><Relationship Id="rId4" Type="http://schemas.openxmlformats.org/officeDocument/2006/relationships/hyperlink" Target="https://www.cbsnews.com/news/cracker-barrel-cbrl-stock-down-200-million-loss-new-logo-change/?utm_source=chatgpt.com" TargetMode="External"/><Relationship Id="rId10" Type="http://schemas.openxmlformats.org/officeDocument/2006/relationships/hyperlink" Target="https://www.politico.com/news/2025/08/26/white-house-credit-cracker-barrel-logo-00527928?utm_source=chatgpt.com" TargetMode="External"/><Relationship Id="rId9" Type="http://schemas.openxmlformats.org/officeDocument/2006/relationships/hyperlink" Target="https://people.com/cracker-barrel-reverts-to-old-logo-hours-after-trump-urged-them-admit-mistake-11798393?utm_source=chatgpt.com" TargetMode="External"/><Relationship Id="rId5" Type="http://schemas.openxmlformats.org/officeDocument/2006/relationships/hyperlink" Target="https://nypost.com/2025/09/03/business/cracker-barrel-suffers-sales-slump-after-woke-logo-backlash-report/?utm_source=chatgpt.com" TargetMode="External"/><Relationship Id="rId6" Type="http://schemas.openxmlformats.org/officeDocument/2006/relationships/hyperlink" Target="https://nypost.com/2025/09/03/business/cracker-barrel-suffers-sales-slump-after-woke-logo-backlash-report/?utm_source=chatgpt.com" TargetMode="External"/><Relationship Id="rId7" Type="http://schemas.openxmlformats.org/officeDocument/2006/relationships/hyperlink" Target="https://nypost.com/2025/09/03/business/cracker-barrel-suffers-sales-slump-after-woke-logo-backlash-report/?utm_source=chatgpt.com" TargetMode="External"/><Relationship Id="rId8" Type="http://schemas.openxmlformats.org/officeDocument/2006/relationships/hyperlink" Target="https://people.com/cracker-barrel-reverts-to-old-logo-hours-after-trump-urged-them-admit-mistake-11798393?utm_source=chatgpt.com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apnews.com/article/cracker-barrel-new-logo-why-ceo-stock-c64a8ae259cc1bcaa27aae89df56c961?utm_source=chatgpt.com" TargetMode="External"/><Relationship Id="rId10" Type="http://schemas.openxmlformats.org/officeDocument/2006/relationships/hyperlink" Target="https://insight.kellogg.northwestern.edu/article/when-a-rebrand-meets-backlash?utm_source=chatgpt.com" TargetMode="External"/><Relationship Id="rId13" Type="http://schemas.openxmlformats.org/officeDocument/2006/relationships/hyperlink" Target="https://people.com/cracker-barrel-reverts-to-old-logo-hours-after-trump-urged-them-admit-mistake-11798393?utm_source=chatgpt.com" TargetMode="External"/><Relationship Id="rId12" Type="http://schemas.openxmlformats.org/officeDocument/2006/relationships/hyperlink" Target="https://apnews.com/article/cracker-barrel-new-logo-why-ceo-stock-c64a8ae259cc1bcaa27aae89df56c961?utm_source=chatgpt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heguardian.com/us-news/2025/aug/26/cracker-barrel-logo-apology?utm_source=chatgpt.com" TargetMode="External"/><Relationship Id="rId4" Type="http://schemas.openxmlformats.org/officeDocument/2006/relationships/hyperlink" Target="https://www.theguardian.com/us-news/2025/aug/26/cracker-barrel-logo-apology?utm_source=chatgpt.com" TargetMode="External"/><Relationship Id="rId9" Type="http://schemas.openxmlformats.org/officeDocument/2006/relationships/hyperlink" Target="https://www.forbes.com/sites/pamdanziger/2025/09/03/cracker-barrels-logo-debacle-proves-it-cant-ditch-its-nostalgic-appeal/?utm_source=chatgpt.com" TargetMode="External"/><Relationship Id="rId5" Type="http://schemas.openxmlformats.org/officeDocument/2006/relationships/hyperlink" Target="https://www.washingtonpost.com/nation/2025/08/26/cracker-barrel-old-logo-back-trump/?utm_source=chatgpt.com" TargetMode="External"/><Relationship Id="rId6" Type="http://schemas.openxmlformats.org/officeDocument/2006/relationships/hyperlink" Target="https://people.com/cracker-barrel-reverts-to-old-logo-hours-after-trump-urged-them-admit-mistake-11798393?utm_source=chatgpt.com" TargetMode="External"/><Relationship Id="rId7" Type="http://schemas.openxmlformats.org/officeDocument/2006/relationships/hyperlink" Target="https://www.cbsnews.com/news/cracker-barrel-logo-barrel-stock-cbrl-ceo/?utm_source=chatgpt.com" TargetMode="External"/><Relationship Id="rId8" Type="http://schemas.openxmlformats.org/officeDocument/2006/relationships/hyperlink" Target="https://www.cbsnews.com/news/cracker-barrel-logo-barrel-stock-cbrl-ceo/?utm_source=chatgpt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news.com/article/67f3181a144cd639eb33d1066f85ef08?utm_source=chatgpt.com" TargetMode="External"/><Relationship Id="rId4" Type="http://schemas.openxmlformats.org/officeDocument/2006/relationships/hyperlink" Target="https://apnews.com/article/67f3181a144cd639eb33d1066f85ef08?utm_source=chatgpt.com" TargetMode="External"/><Relationship Id="rId11" Type="http://schemas.openxmlformats.org/officeDocument/2006/relationships/hyperlink" Target="https://nypost.com/2025/09/03/business/cracker-barrel-suffers-sales-slump-after-woke-logo-backlash-report/?utm_source=chatgpt.com" TargetMode="External"/><Relationship Id="rId10" Type="http://schemas.openxmlformats.org/officeDocument/2006/relationships/hyperlink" Target="https://business.yougov.com/content/52843-americans-push-back-on-cracker-barrels-logo-rebrand-news-survey?utm_source=chatgpt.com" TargetMode="External"/><Relationship Id="rId9" Type="http://schemas.openxmlformats.org/officeDocument/2006/relationships/hyperlink" Target="https://apnews.com/article/67f3181a144cd639eb33d1066f85ef08?utm_source=chatgpt.com" TargetMode="External"/><Relationship Id="rId5" Type="http://schemas.openxmlformats.org/officeDocument/2006/relationships/hyperlink" Target="https://www.thebrandingjournal.com/2025/08/cracker-barrel-rebrand/?utm_source=chatgpt.com" TargetMode="External"/><Relationship Id="rId6" Type="http://schemas.openxmlformats.org/officeDocument/2006/relationships/hyperlink" Target="https://www.thebrandingjournal.com/2025/08/cracker-barrel-rebrand/?utm_source=chatgpt.com" TargetMode="External"/><Relationship Id="rId7" Type="http://schemas.openxmlformats.org/officeDocument/2006/relationships/hyperlink" Target="https://apnews.com/article/67f3181a144cd639eb33d1066f85ef08?utm_source=chatgpt.com" TargetMode="External"/><Relationship Id="rId8" Type="http://schemas.openxmlformats.org/officeDocument/2006/relationships/hyperlink" Target="https://apnews.com/article/67f3181a144cd639eb33d1066f85ef08?utm_source=chatgp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3725" y="113400"/>
            <a:ext cx="8929800" cy="6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Cracker Barrel’s Rebranding Strategy: Why It Tanked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The Fallout: </a:t>
            </a:r>
            <a:r>
              <a:rPr b="1" i="1" lang="en" sz="2420"/>
              <a:t>Consequences of the Rebrand Misstep</a:t>
            </a:r>
            <a:endParaRPr b="1" i="1" sz="2420"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Stock dropped up to 15%, wiping out nearly $100 million in market value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CBS News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New York Post</a:t>
            </a:r>
            <a:r>
              <a:rPr lang="en" sz="1900">
                <a:solidFill>
                  <a:schemeClr val="dk1"/>
                </a:solidFill>
              </a:rPr>
              <a:t>.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Customer foot traffic and sales dipped noticeably—some locations described as being “dead for a week”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7"/>
              </a:rPr>
              <a:t>New York Post</a:t>
            </a:r>
            <a:r>
              <a:rPr lang="en" sz="1900">
                <a:solidFill>
                  <a:schemeClr val="dk1"/>
                </a:solidFill>
              </a:rPr>
              <a:t>.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Intense political commentary followed—with President Trump calling for a reversal on social media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9"/>
              </a:rPr>
              <a:t>People.com</a:t>
            </a:r>
            <a:r>
              <a:rPr lang="en" sz="1900" u="sng">
                <a:solidFill>
                  <a:schemeClr val="hlink"/>
                </a:solidFill>
                <a:hlinkClick r:id="rId10"/>
              </a:rPr>
              <a:t>Politico</a:t>
            </a:r>
            <a:r>
              <a:rPr lang="en" sz="1900">
                <a:solidFill>
                  <a:schemeClr val="dk1"/>
                </a:solidFill>
              </a:rPr>
              <a:t>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/>
              <a:t>Company Response:</a:t>
            </a:r>
            <a:r>
              <a:rPr b="1" lang="en" sz="3020"/>
              <a:t> </a:t>
            </a:r>
            <a:r>
              <a:rPr b="1" i="1" lang="en" sz="2520"/>
              <a:t>Cracker Barrel Reverses the Rebrand</a:t>
            </a:r>
            <a:endParaRPr b="1" i="1" sz="2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i="1" sz="2520"/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11700" y="1571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Just days later, the company reinstated the original logo, citing customer feedback and emotional attachment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The Guardian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The Washington Post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People.com</a:t>
            </a:r>
            <a:r>
              <a:rPr lang="en" sz="1900">
                <a:solidFill>
                  <a:schemeClr val="dk1"/>
                </a:solidFill>
              </a:rPr>
              <a:t>.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Experts labeled this a "positive course correction," reinforcing the importance of heritage in brand identity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8"/>
              </a:rPr>
              <a:t>CBS News</a:t>
            </a:r>
            <a:r>
              <a:rPr lang="en" sz="1900" u="sng">
                <a:solidFill>
                  <a:schemeClr val="hlink"/>
                </a:solidFill>
                <a:hlinkClick r:id="rId9"/>
              </a:rPr>
              <a:t>Forbes</a:t>
            </a:r>
            <a:r>
              <a:rPr lang="en" sz="1900" u="sng">
                <a:solidFill>
                  <a:schemeClr val="hlink"/>
                </a:solidFill>
                <a:hlinkClick r:id="rId10"/>
              </a:rPr>
              <a:t>Kellogg Insight</a:t>
            </a:r>
            <a:r>
              <a:rPr lang="en" sz="1900">
                <a:solidFill>
                  <a:schemeClr val="dk1"/>
                </a:solidFill>
              </a:rPr>
              <a:t>.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This reversal sparked stock recovery and earned Cracker Barrel goodwill for listening to its loyal base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12"/>
              </a:rPr>
              <a:t>AP News</a:t>
            </a:r>
            <a:r>
              <a:rPr lang="en" sz="1900" u="sng">
                <a:solidFill>
                  <a:schemeClr val="hlink"/>
                </a:solidFill>
                <a:hlinkClick r:id="rId13"/>
              </a:rPr>
              <a:t>People.com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Small Group Research Activity (15 minutes)</a:t>
            </a:r>
            <a:endParaRPr sz="4200"/>
          </a:p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746"/>
              <a:buFont typeface="Arial"/>
              <a:buNone/>
            </a:pPr>
            <a:r>
              <a:rPr lang="en" sz="2125">
                <a:solidFill>
                  <a:schemeClr val="dk1"/>
                </a:solidFill>
              </a:rPr>
              <a:t>In groups of 3–4, research quickly one of the angles below:</a:t>
            </a:r>
            <a:endParaRPr sz="2125">
              <a:solidFill>
                <a:schemeClr val="dk1"/>
              </a:solidFill>
            </a:endParaRPr>
          </a:p>
          <a:p>
            <a:pPr indent="-35346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125">
                <a:solidFill>
                  <a:schemeClr val="dk1"/>
                </a:solidFill>
              </a:rPr>
              <a:t>Customer feedback on social media</a:t>
            </a:r>
            <a:br>
              <a:rPr lang="en" sz="2125">
                <a:solidFill>
                  <a:schemeClr val="dk1"/>
                </a:solidFill>
              </a:rPr>
            </a:br>
            <a:endParaRPr sz="2125">
              <a:solidFill>
                <a:schemeClr val="dk1"/>
              </a:solidFill>
            </a:endParaRPr>
          </a:p>
          <a:p>
            <a:pPr indent="-35346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125">
                <a:solidFill>
                  <a:schemeClr val="dk1"/>
                </a:solidFill>
              </a:rPr>
              <a:t>Industry analyst reactions</a:t>
            </a:r>
            <a:br>
              <a:rPr lang="en" sz="2125">
                <a:solidFill>
                  <a:schemeClr val="dk1"/>
                </a:solidFill>
              </a:rPr>
            </a:br>
            <a:endParaRPr sz="2125">
              <a:solidFill>
                <a:schemeClr val="dk1"/>
              </a:solidFill>
            </a:endParaRPr>
          </a:p>
          <a:p>
            <a:pPr indent="-35346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125">
                <a:solidFill>
                  <a:schemeClr val="dk1"/>
                </a:solidFill>
              </a:rPr>
              <a:t>Comparisons to other failed rebrands (ex: Tropicana, Gap, X/Twitter)</a:t>
            </a:r>
            <a:br>
              <a:rPr lang="en" sz="2125">
                <a:solidFill>
                  <a:schemeClr val="dk1"/>
                </a:solidFill>
              </a:rPr>
            </a:br>
            <a:endParaRPr sz="2125">
              <a:solidFill>
                <a:schemeClr val="dk1"/>
              </a:solidFill>
            </a:endParaRPr>
          </a:p>
          <a:p>
            <a:pPr indent="-35346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2125">
                <a:solidFill>
                  <a:schemeClr val="dk1"/>
                </a:solidFill>
              </a:rPr>
              <a:t>Possible internal company reasons for attempting the change</a:t>
            </a:r>
            <a:endParaRPr sz="212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51746"/>
              <a:buFont typeface="Arial"/>
              <a:buNone/>
            </a:pPr>
            <a:r>
              <a:rPr lang="en" sz="2125">
                <a:solidFill>
                  <a:schemeClr val="dk1"/>
                </a:solidFill>
              </a:rPr>
              <a:t>Each group makes a short </a:t>
            </a:r>
            <a:r>
              <a:rPr b="1" lang="en" sz="2125">
                <a:solidFill>
                  <a:schemeClr val="dk1"/>
                </a:solidFill>
              </a:rPr>
              <a:t>2-3 minute share-out</a:t>
            </a:r>
            <a:r>
              <a:rPr lang="en" sz="2125">
                <a:solidFill>
                  <a:schemeClr val="dk1"/>
                </a:solidFill>
              </a:rPr>
              <a:t> of findings.</a:t>
            </a:r>
            <a:endParaRPr sz="282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Opinion Paper Assignment</a:t>
            </a:r>
            <a:endParaRPr sz="4200"/>
          </a:p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Prompt: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</a:t>
            </a:r>
            <a:r>
              <a:rPr i="1" lang="en" sz="2000">
                <a:solidFill>
                  <a:schemeClr val="dk1"/>
                </a:solidFill>
              </a:rPr>
              <a:t>Do you think Cracker Barrel should have kept their original brand identity or continued trying to modernize? Defend your answer with at least two examples from today’s discussion/research.</a:t>
            </a:r>
            <a:endParaRPr i="1" sz="2000">
              <a:solidFill>
                <a:schemeClr val="dk1"/>
              </a:solidFill>
            </a:endParaRPr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1–2 pages, 12pt font, double-spaced.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Cite at least one real-world customer reaction or business source.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45050" y="38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Closing</a:t>
            </a:r>
            <a:endParaRPr b="1"/>
          </a:p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123825" y="3819475"/>
            <a:ext cx="89154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5049">
                <a:solidFill>
                  <a:srgbClr val="CC0000"/>
                </a:solidFill>
              </a:rPr>
              <a:t>What lesson can other companies learn from </a:t>
            </a:r>
            <a:endParaRPr b="1" i="1" sz="5049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i="1" lang="en" sz="5049">
                <a:solidFill>
                  <a:srgbClr val="CC0000"/>
                </a:solidFill>
              </a:rPr>
              <a:t>Cracker Barrel’s rebranding misstep</a:t>
            </a:r>
            <a:r>
              <a:rPr b="1" i="1" lang="en" sz="3934">
                <a:solidFill>
                  <a:srgbClr val="CC0000"/>
                </a:solidFill>
              </a:rPr>
              <a:t>?</a:t>
            </a:r>
            <a:br>
              <a:rPr b="1" i="1" lang="en" sz="3934">
                <a:solidFill>
                  <a:schemeClr val="dk1"/>
                </a:solidFill>
              </a:rPr>
            </a:br>
            <a:endParaRPr b="1" sz="1934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20"/>
              <a:t>Bell Ringer</a:t>
            </a:r>
            <a:endParaRPr b="1" sz="352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700">
                <a:solidFill>
                  <a:schemeClr val="dk1"/>
                </a:solidFill>
              </a:rPr>
              <a:t>Think of a brand you love. If they completely changed their name, logo, or vibe tomorrow, how would you feel?</a:t>
            </a:r>
            <a:br>
              <a:rPr i="1" lang="en" sz="2700">
                <a:solidFill>
                  <a:schemeClr val="dk1"/>
                </a:solidFill>
              </a:rPr>
            </a:br>
            <a:endParaRPr i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Instructions: Write 2–3 sentences in your notebook.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Objectives</a:t>
            </a:r>
            <a:endParaRPr sz="4500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Students will understand the importance of brand identity and customer perception.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Students will analyze the Cracker Barrel rebranding attempt and why it failed.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Students will evaluate how customer feedback can impact brand decisions.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Students will develop critical thinking skills through research and opinion writing.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Cracker Barrel’s Identity</a:t>
            </a:r>
            <a:endParaRPr b="1" sz="3020"/>
          </a:p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450575"/>
            <a:ext cx="4528200" cy="24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Cracker Barrel’s identity: “Old Country Store” feel, southern comfort, nostalgia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Loyal customer base (older, traditional audience)</a:t>
            </a:r>
            <a:endParaRPr/>
          </a:p>
        </p:txBody>
      </p:sp>
      <p:pic>
        <p:nvPicPr>
          <p:cNvPr descr="a logo for cracker barrel old country store with a man leaning on a barrel (Provided by Tenor)"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675" y="1710447"/>
            <a:ext cx="3774175" cy="19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Rebrand</a:t>
            </a:r>
            <a:endParaRPr b="1" sz="3020"/>
          </a:p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311700" y="1152475"/>
            <a:ext cx="453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➔"/>
            </a:pPr>
            <a:r>
              <a:rPr lang="en" sz="2600">
                <a:solidFill>
                  <a:schemeClr val="dk1"/>
                </a:solidFill>
              </a:rPr>
              <a:t>Company’s reasoning: attract younger audiences, appear more modern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➔"/>
            </a:pPr>
            <a:r>
              <a:rPr lang="en" sz="2600">
                <a:solidFill>
                  <a:schemeClr val="dk1"/>
                </a:solidFill>
              </a:rPr>
              <a:t>Why do you think Cracker Barrel’s rebranding strategy didn’t resonate with customers?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descr="File:Cracker Barrel Logo (Yellow Variant).svg - Wikimedia Commons"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645" y="1215499"/>
            <a:ext cx="3611976" cy="271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The Backlash</a:t>
            </a:r>
            <a:endParaRPr b="1" sz="3020"/>
          </a:p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New logo unveiled as part of “All the More” campaign; simplified to just “Cracker Barrel” text without "Old Country Store" or iconic figure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AP News+1</a:t>
            </a:r>
            <a:r>
              <a:rPr lang="en" sz="1900">
                <a:solidFill>
                  <a:schemeClr val="dk1"/>
                </a:solidFill>
              </a:rPr>
              <a:t>.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The $700 million effort included updated décor and lighter interiors to attract younger customers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The Branding Journal</a:t>
            </a:r>
            <a:r>
              <a:rPr lang="en" sz="1900" u="sng">
                <a:solidFill>
                  <a:schemeClr val="hlink"/>
                </a:solidFill>
                <a:hlinkClick r:id="rId7"/>
              </a:rPr>
              <a:t>AP News</a:t>
            </a:r>
            <a:r>
              <a:rPr lang="en" sz="1900">
                <a:solidFill>
                  <a:schemeClr val="dk1"/>
                </a:solidFill>
              </a:rPr>
              <a:t>.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Immediate backlash on social media: “generic,” “soulless,” politically charged accusations, and heated customer reactions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9"/>
              </a:rPr>
              <a:t>AP News</a:t>
            </a:r>
            <a:r>
              <a:rPr lang="en" sz="1900" u="sng">
                <a:solidFill>
                  <a:schemeClr val="hlink"/>
                </a:solidFill>
                <a:hlinkClick r:id="rId10"/>
              </a:rPr>
              <a:t>YouGov</a:t>
            </a:r>
            <a:r>
              <a:rPr lang="en" sz="1900" u="sng">
                <a:solidFill>
                  <a:schemeClr val="hlink"/>
                </a:solidFill>
                <a:hlinkClick r:id="rId11"/>
              </a:rPr>
              <a:t>New York Post</a:t>
            </a:r>
            <a:r>
              <a:rPr lang="en" sz="1900">
                <a:solidFill>
                  <a:schemeClr val="dk1"/>
                </a:solidFill>
              </a:rPr>
              <a:t>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